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image" Target="../media/image1.png"  /><Relationship Id="rId20" Type="http://schemas.openxmlformats.org/officeDocument/2006/relationships/image" Target="../media/image19.png"  /><Relationship Id="rId21" Type="http://schemas.openxmlformats.org/officeDocument/2006/relationships/image" Target="../media/image20.png"  /><Relationship Id="rId22" Type="http://schemas.openxmlformats.org/officeDocument/2006/relationships/image" Target="../media/image21.png"  /><Relationship Id="rId23" Type="http://schemas.openxmlformats.org/officeDocument/2006/relationships/image" Target="../media/image22.png"  /><Relationship Id="rId24" Type="http://schemas.openxmlformats.org/officeDocument/2006/relationships/image" Target="../media/image23.png"  /><Relationship Id="rId25" Type="http://schemas.openxmlformats.org/officeDocument/2006/relationships/image" Target="../media/image24.png"  /><Relationship Id="rId26" Type="http://schemas.openxmlformats.org/officeDocument/2006/relationships/image" Target="../media/image25.png"  /><Relationship Id="rId27" Type="http://schemas.openxmlformats.org/officeDocument/2006/relationships/image" Target="../media/image26.png"  /><Relationship Id="rId28" Type="http://schemas.openxmlformats.org/officeDocument/2006/relationships/image" Target="../media/image27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4.png"  /><Relationship Id="rId11" Type="http://schemas.openxmlformats.org/officeDocument/2006/relationships/image" Target="../media/image285.png"  /><Relationship Id="rId12" Type="http://schemas.openxmlformats.org/officeDocument/2006/relationships/image" Target="../media/image286.png"  /><Relationship Id="rId13" Type="http://schemas.openxmlformats.org/officeDocument/2006/relationships/image" Target="../media/image287.png"  /><Relationship Id="rId14" Type="http://schemas.openxmlformats.org/officeDocument/2006/relationships/image" Target="../media/image288.png"  /><Relationship Id="rId15" Type="http://schemas.openxmlformats.org/officeDocument/2006/relationships/image" Target="../media/image289.png"  /><Relationship Id="rId16" Type="http://schemas.openxmlformats.org/officeDocument/2006/relationships/image" Target="../media/image290.png"  /><Relationship Id="rId17" Type="http://schemas.openxmlformats.org/officeDocument/2006/relationships/image" Target="../media/image291.png"  /><Relationship Id="rId18" Type="http://schemas.openxmlformats.org/officeDocument/2006/relationships/image" Target="../media/image292.png"  /><Relationship Id="rId19" Type="http://schemas.openxmlformats.org/officeDocument/2006/relationships/image" Target="../media/image293.png"  /><Relationship Id="rId2" Type="http://schemas.openxmlformats.org/officeDocument/2006/relationships/image" Target="../media/image276.png"  /><Relationship Id="rId20" Type="http://schemas.openxmlformats.org/officeDocument/2006/relationships/image" Target="../media/image294.png"  /><Relationship Id="rId21" Type="http://schemas.openxmlformats.org/officeDocument/2006/relationships/image" Target="../media/image295.png"  /><Relationship Id="rId22" Type="http://schemas.openxmlformats.org/officeDocument/2006/relationships/image" Target="../media/image296.png"  /><Relationship Id="rId23" Type="http://schemas.openxmlformats.org/officeDocument/2006/relationships/image" Target="../media/image297.png"  /><Relationship Id="rId24" Type="http://schemas.openxmlformats.org/officeDocument/2006/relationships/image" Target="../media/image298.png"  /><Relationship Id="rId25" Type="http://schemas.openxmlformats.org/officeDocument/2006/relationships/image" Target="../media/image299.png"  /><Relationship Id="rId26" Type="http://schemas.openxmlformats.org/officeDocument/2006/relationships/image" Target="../media/image300.png"  /><Relationship Id="rId27" Type="http://schemas.openxmlformats.org/officeDocument/2006/relationships/image" Target="../media/image301.png"  /><Relationship Id="rId28" Type="http://schemas.openxmlformats.org/officeDocument/2006/relationships/image" Target="../media/image302.png"  /><Relationship Id="rId29" Type="http://schemas.openxmlformats.org/officeDocument/2006/relationships/image" Target="../media/image303.png"  /><Relationship Id="rId3" Type="http://schemas.openxmlformats.org/officeDocument/2006/relationships/image" Target="../media/image277.png"  /><Relationship Id="rId30" Type="http://schemas.openxmlformats.org/officeDocument/2006/relationships/image" Target="../media/image304.png"  /><Relationship Id="rId4" Type="http://schemas.openxmlformats.org/officeDocument/2006/relationships/image" Target="../media/image278.png"  /><Relationship Id="rId5" Type="http://schemas.openxmlformats.org/officeDocument/2006/relationships/image" Target="../media/image279.png"  /><Relationship Id="rId6" Type="http://schemas.openxmlformats.org/officeDocument/2006/relationships/image" Target="../media/image280.png"  /><Relationship Id="rId7" Type="http://schemas.openxmlformats.org/officeDocument/2006/relationships/image" Target="../media/image281.png"  /><Relationship Id="rId8" Type="http://schemas.openxmlformats.org/officeDocument/2006/relationships/image" Target="../media/image282.png"  /><Relationship Id="rId9" Type="http://schemas.openxmlformats.org/officeDocument/2006/relationships/image" Target="../media/image28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3.png"  /><Relationship Id="rId11" Type="http://schemas.openxmlformats.org/officeDocument/2006/relationships/image" Target="../media/image314.png"  /><Relationship Id="rId12" Type="http://schemas.openxmlformats.org/officeDocument/2006/relationships/image" Target="../media/image315.png"  /><Relationship Id="rId13" Type="http://schemas.openxmlformats.org/officeDocument/2006/relationships/image" Target="../media/image316.png"  /><Relationship Id="rId14" Type="http://schemas.openxmlformats.org/officeDocument/2006/relationships/image" Target="../media/image317.png"  /><Relationship Id="rId15" Type="http://schemas.openxmlformats.org/officeDocument/2006/relationships/image" Target="../media/image318.png"  /><Relationship Id="rId16" Type="http://schemas.openxmlformats.org/officeDocument/2006/relationships/image" Target="../media/image319.png"  /><Relationship Id="rId17" Type="http://schemas.openxmlformats.org/officeDocument/2006/relationships/image" Target="../media/image320.png"  /><Relationship Id="rId18" Type="http://schemas.openxmlformats.org/officeDocument/2006/relationships/image" Target="../media/image321.png"  /><Relationship Id="rId19" Type="http://schemas.openxmlformats.org/officeDocument/2006/relationships/image" Target="../media/image322.png"  /><Relationship Id="rId2" Type="http://schemas.openxmlformats.org/officeDocument/2006/relationships/image" Target="../media/image305.png"  /><Relationship Id="rId20" Type="http://schemas.openxmlformats.org/officeDocument/2006/relationships/image" Target="../media/image323.png"  /><Relationship Id="rId21" Type="http://schemas.openxmlformats.org/officeDocument/2006/relationships/image" Target="../media/image324.png"  /><Relationship Id="rId22" Type="http://schemas.openxmlformats.org/officeDocument/2006/relationships/image" Target="../media/image325.png"  /><Relationship Id="rId23" Type="http://schemas.openxmlformats.org/officeDocument/2006/relationships/image" Target="../media/image326.png"  /><Relationship Id="rId24" Type="http://schemas.openxmlformats.org/officeDocument/2006/relationships/image" Target="../media/image327.png"  /><Relationship Id="rId25" Type="http://schemas.openxmlformats.org/officeDocument/2006/relationships/image" Target="../media/image328.png"  /><Relationship Id="rId26" Type="http://schemas.openxmlformats.org/officeDocument/2006/relationships/image" Target="../media/image329.png"  /><Relationship Id="rId27" Type="http://schemas.openxmlformats.org/officeDocument/2006/relationships/image" Target="../media/image330.png"  /><Relationship Id="rId28" Type="http://schemas.openxmlformats.org/officeDocument/2006/relationships/image" Target="../media/image331.png"  /><Relationship Id="rId29" Type="http://schemas.openxmlformats.org/officeDocument/2006/relationships/image" Target="../media/image332.png"  /><Relationship Id="rId3" Type="http://schemas.openxmlformats.org/officeDocument/2006/relationships/image" Target="../media/image306.png"  /><Relationship Id="rId30" Type="http://schemas.openxmlformats.org/officeDocument/2006/relationships/image" Target="../media/image333.png"  /><Relationship Id="rId31" Type="http://schemas.openxmlformats.org/officeDocument/2006/relationships/image" Target="../media/image334.png"  /><Relationship Id="rId32" Type="http://schemas.openxmlformats.org/officeDocument/2006/relationships/image" Target="../media/image335.png"  /><Relationship Id="rId33" Type="http://schemas.openxmlformats.org/officeDocument/2006/relationships/image" Target="../media/image336.png"  /><Relationship Id="rId4" Type="http://schemas.openxmlformats.org/officeDocument/2006/relationships/image" Target="../media/image307.png"  /><Relationship Id="rId5" Type="http://schemas.openxmlformats.org/officeDocument/2006/relationships/image" Target="../media/image308.png"  /><Relationship Id="rId6" Type="http://schemas.openxmlformats.org/officeDocument/2006/relationships/image" Target="../media/image309.png"  /><Relationship Id="rId7" Type="http://schemas.openxmlformats.org/officeDocument/2006/relationships/image" Target="../media/image310.png"  /><Relationship Id="rId8" Type="http://schemas.openxmlformats.org/officeDocument/2006/relationships/image" Target="../media/image311.png"  /><Relationship Id="rId9" Type="http://schemas.openxmlformats.org/officeDocument/2006/relationships/image" Target="../media/image3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45.png"  /><Relationship Id="rId11" Type="http://schemas.openxmlformats.org/officeDocument/2006/relationships/image" Target="../media/image346.png"  /><Relationship Id="rId12" Type="http://schemas.openxmlformats.org/officeDocument/2006/relationships/image" Target="../media/image347.png"  /><Relationship Id="rId13" Type="http://schemas.openxmlformats.org/officeDocument/2006/relationships/image" Target="../media/image348.png"  /><Relationship Id="rId14" Type="http://schemas.openxmlformats.org/officeDocument/2006/relationships/image" Target="../media/image349.png"  /><Relationship Id="rId2" Type="http://schemas.openxmlformats.org/officeDocument/2006/relationships/image" Target="../media/image337.png"  /><Relationship Id="rId3" Type="http://schemas.openxmlformats.org/officeDocument/2006/relationships/image" Target="../media/image338.png"  /><Relationship Id="rId4" Type="http://schemas.openxmlformats.org/officeDocument/2006/relationships/image" Target="../media/image339.png"  /><Relationship Id="rId5" Type="http://schemas.openxmlformats.org/officeDocument/2006/relationships/image" Target="../media/image340.png"  /><Relationship Id="rId6" Type="http://schemas.openxmlformats.org/officeDocument/2006/relationships/image" Target="../media/image341.png"  /><Relationship Id="rId7" Type="http://schemas.openxmlformats.org/officeDocument/2006/relationships/image" Target="../media/image342.png"  /><Relationship Id="rId8" Type="http://schemas.openxmlformats.org/officeDocument/2006/relationships/image" Target="../media/image343.png"  /><Relationship Id="rId9" Type="http://schemas.openxmlformats.org/officeDocument/2006/relationships/image" Target="../media/image34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8.png"  /><Relationship Id="rId11" Type="http://schemas.openxmlformats.org/officeDocument/2006/relationships/image" Target="../media/image359.png"  /><Relationship Id="rId12" Type="http://schemas.openxmlformats.org/officeDocument/2006/relationships/image" Target="../media/image360.png"  /><Relationship Id="rId13" Type="http://schemas.openxmlformats.org/officeDocument/2006/relationships/image" Target="../media/image361.png"  /><Relationship Id="rId14" Type="http://schemas.openxmlformats.org/officeDocument/2006/relationships/image" Target="../media/image362.png"  /><Relationship Id="rId15" Type="http://schemas.openxmlformats.org/officeDocument/2006/relationships/image" Target="../media/image363.png"  /><Relationship Id="rId16" Type="http://schemas.openxmlformats.org/officeDocument/2006/relationships/image" Target="../media/image364.png"  /><Relationship Id="rId17" Type="http://schemas.openxmlformats.org/officeDocument/2006/relationships/image" Target="../media/image365.png"  /><Relationship Id="rId18" Type="http://schemas.openxmlformats.org/officeDocument/2006/relationships/image" Target="../media/image366.png"  /><Relationship Id="rId19" Type="http://schemas.openxmlformats.org/officeDocument/2006/relationships/image" Target="../media/image367.png"  /><Relationship Id="rId2" Type="http://schemas.openxmlformats.org/officeDocument/2006/relationships/image" Target="../media/image350.png"  /><Relationship Id="rId20" Type="http://schemas.openxmlformats.org/officeDocument/2006/relationships/image" Target="../media/image368.png"  /><Relationship Id="rId21" Type="http://schemas.openxmlformats.org/officeDocument/2006/relationships/image" Target="../media/image369.png"  /><Relationship Id="rId22" Type="http://schemas.openxmlformats.org/officeDocument/2006/relationships/image" Target="../media/image370.png"  /><Relationship Id="rId23" Type="http://schemas.openxmlformats.org/officeDocument/2006/relationships/image" Target="../media/image371.png"  /><Relationship Id="rId24" Type="http://schemas.openxmlformats.org/officeDocument/2006/relationships/image" Target="../media/image372.png"  /><Relationship Id="rId3" Type="http://schemas.openxmlformats.org/officeDocument/2006/relationships/image" Target="../media/image351.png"  /><Relationship Id="rId4" Type="http://schemas.openxmlformats.org/officeDocument/2006/relationships/image" Target="../media/image352.png"  /><Relationship Id="rId5" Type="http://schemas.openxmlformats.org/officeDocument/2006/relationships/image" Target="../media/image353.png"  /><Relationship Id="rId6" Type="http://schemas.openxmlformats.org/officeDocument/2006/relationships/image" Target="../media/image354.png"  /><Relationship Id="rId7" Type="http://schemas.openxmlformats.org/officeDocument/2006/relationships/image" Target="../media/image355.png"  /><Relationship Id="rId8" Type="http://schemas.openxmlformats.org/officeDocument/2006/relationships/image" Target="../media/image356.png"  /><Relationship Id="rId9" Type="http://schemas.openxmlformats.org/officeDocument/2006/relationships/image" Target="../media/image35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38.png"  /><Relationship Id="rId13" Type="http://schemas.openxmlformats.org/officeDocument/2006/relationships/image" Target="../media/image39.png"  /><Relationship Id="rId14" Type="http://schemas.openxmlformats.org/officeDocument/2006/relationships/image" Target="../media/image40.png"  /><Relationship Id="rId15" Type="http://schemas.openxmlformats.org/officeDocument/2006/relationships/image" Target="../media/image41.png"  /><Relationship Id="rId16" Type="http://schemas.openxmlformats.org/officeDocument/2006/relationships/image" Target="../media/image42.png"  /><Relationship Id="rId17" Type="http://schemas.openxmlformats.org/officeDocument/2006/relationships/image" Target="../media/image43.png"  /><Relationship Id="rId18" Type="http://schemas.openxmlformats.org/officeDocument/2006/relationships/image" Target="../media/image44.png"  /><Relationship Id="rId19" Type="http://schemas.openxmlformats.org/officeDocument/2006/relationships/image" Target="../media/image45.png"  /><Relationship Id="rId2" Type="http://schemas.openxmlformats.org/officeDocument/2006/relationships/image" Target="../media/image28.png"  /><Relationship Id="rId20" Type="http://schemas.openxmlformats.org/officeDocument/2006/relationships/image" Target="../media/image46.png"  /><Relationship Id="rId21" Type="http://schemas.openxmlformats.org/officeDocument/2006/relationships/image" Target="../media/image47.png"  /><Relationship Id="rId22" Type="http://schemas.openxmlformats.org/officeDocument/2006/relationships/image" Target="../media/image48.png"  /><Relationship Id="rId23" Type="http://schemas.openxmlformats.org/officeDocument/2006/relationships/image" Target="../media/image49.png"  /><Relationship Id="rId24" Type="http://schemas.openxmlformats.org/officeDocument/2006/relationships/image" Target="../media/image50.png"  /><Relationship Id="rId25" Type="http://schemas.openxmlformats.org/officeDocument/2006/relationships/image" Target="../media/image51.png"  /><Relationship Id="rId26" Type="http://schemas.openxmlformats.org/officeDocument/2006/relationships/image" Target="../media/image52.png"  /><Relationship Id="rId27" Type="http://schemas.openxmlformats.org/officeDocument/2006/relationships/image" Target="../media/image53.png"  /><Relationship Id="rId28" Type="http://schemas.openxmlformats.org/officeDocument/2006/relationships/image" Target="../media/image54.png"  /><Relationship Id="rId29" Type="http://schemas.openxmlformats.org/officeDocument/2006/relationships/image" Target="../media/image55.png"  /><Relationship Id="rId3" Type="http://schemas.openxmlformats.org/officeDocument/2006/relationships/image" Target="../media/image29.png"  /><Relationship Id="rId30" Type="http://schemas.openxmlformats.org/officeDocument/2006/relationships/image" Target="../media/image56.png"  /><Relationship Id="rId31" Type="http://schemas.openxmlformats.org/officeDocument/2006/relationships/image" Target="../media/image57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6.png"  /><Relationship Id="rId11" Type="http://schemas.openxmlformats.org/officeDocument/2006/relationships/image" Target="../media/image67.png"  /><Relationship Id="rId12" Type="http://schemas.openxmlformats.org/officeDocument/2006/relationships/image" Target="../media/image68.png"  /><Relationship Id="rId13" Type="http://schemas.openxmlformats.org/officeDocument/2006/relationships/image" Target="../media/image69.png"  /><Relationship Id="rId14" Type="http://schemas.openxmlformats.org/officeDocument/2006/relationships/image" Target="../media/image70.png"  /><Relationship Id="rId15" Type="http://schemas.openxmlformats.org/officeDocument/2006/relationships/image" Target="../media/image71.png"  /><Relationship Id="rId16" Type="http://schemas.openxmlformats.org/officeDocument/2006/relationships/image" Target="../media/image72.png"  /><Relationship Id="rId17" Type="http://schemas.openxmlformats.org/officeDocument/2006/relationships/image" Target="../media/image73.png"  /><Relationship Id="rId18" Type="http://schemas.openxmlformats.org/officeDocument/2006/relationships/image" Target="../media/image74.png"  /><Relationship Id="rId19" Type="http://schemas.openxmlformats.org/officeDocument/2006/relationships/image" Target="../media/image75.png"  /><Relationship Id="rId2" Type="http://schemas.openxmlformats.org/officeDocument/2006/relationships/image" Target="../media/image58.png"  /><Relationship Id="rId20" Type="http://schemas.openxmlformats.org/officeDocument/2006/relationships/image" Target="../media/image76.png"  /><Relationship Id="rId21" Type="http://schemas.openxmlformats.org/officeDocument/2006/relationships/image" Target="../media/image77.png"  /><Relationship Id="rId22" Type="http://schemas.openxmlformats.org/officeDocument/2006/relationships/image" Target="../media/image78.png"  /><Relationship Id="rId23" Type="http://schemas.openxmlformats.org/officeDocument/2006/relationships/image" Target="../media/image79.png"  /><Relationship Id="rId24" Type="http://schemas.openxmlformats.org/officeDocument/2006/relationships/image" Target="../media/image80.png"  /><Relationship Id="rId25" Type="http://schemas.openxmlformats.org/officeDocument/2006/relationships/image" Target="../media/image81.png"  /><Relationship Id="rId26" Type="http://schemas.openxmlformats.org/officeDocument/2006/relationships/image" Target="../media/image82.png"  /><Relationship Id="rId27" Type="http://schemas.openxmlformats.org/officeDocument/2006/relationships/image" Target="../media/image83.png"  /><Relationship Id="rId28" Type="http://schemas.openxmlformats.org/officeDocument/2006/relationships/image" Target="../media/image84.png"  /><Relationship Id="rId29" Type="http://schemas.openxmlformats.org/officeDocument/2006/relationships/image" Target="../media/image85.png"  /><Relationship Id="rId3" Type="http://schemas.openxmlformats.org/officeDocument/2006/relationships/image" Target="../media/image59.png"  /><Relationship Id="rId30" Type="http://schemas.openxmlformats.org/officeDocument/2006/relationships/image" Target="../media/image86.png"  /><Relationship Id="rId31" Type="http://schemas.openxmlformats.org/officeDocument/2006/relationships/image" Target="../media/image87.png"  /><Relationship Id="rId32" Type="http://schemas.openxmlformats.org/officeDocument/2006/relationships/image" Target="../media/image88.png"  /><Relationship Id="rId33" Type="http://schemas.openxmlformats.org/officeDocument/2006/relationships/image" Target="../media/image8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Relationship Id="rId9" Type="http://schemas.openxmlformats.org/officeDocument/2006/relationships/image" Target="../media/image6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8.png"  /><Relationship Id="rId11" Type="http://schemas.openxmlformats.org/officeDocument/2006/relationships/image" Target="../media/image99.png"  /><Relationship Id="rId12" Type="http://schemas.openxmlformats.org/officeDocument/2006/relationships/image" Target="../media/image100.png"  /><Relationship Id="rId13" Type="http://schemas.openxmlformats.org/officeDocument/2006/relationships/image" Target="../media/image101.png"  /><Relationship Id="rId14" Type="http://schemas.openxmlformats.org/officeDocument/2006/relationships/image" Target="../media/image102.png"  /><Relationship Id="rId15" Type="http://schemas.openxmlformats.org/officeDocument/2006/relationships/image" Target="../media/image103.png"  /><Relationship Id="rId16" Type="http://schemas.openxmlformats.org/officeDocument/2006/relationships/image" Target="../media/image104.png"  /><Relationship Id="rId17" Type="http://schemas.openxmlformats.org/officeDocument/2006/relationships/image" Target="../media/image105.png"  /><Relationship Id="rId18" Type="http://schemas.openxmlformats.org/officeDocument/2006/relationships/image" Target="../media/image106.png"  /><Relationship Id="rId19" Type="http://schemas.openxmlformats.org/officeDocument/2006/relationships/image" Target="../media/image107.png"  /><Relationship Id="rId2" Type="http://schemas.openxmlformats.org/officeDocument/2006/relationships/image" Target="../media/image90.png"  /><Relationship Id="rId20" Type="http://schemas.openxmlformats.org/officeDocument/2006/relationships/image" Target="../media/image108.png"  /><Relationship Id="rId21" Type="http://schemas.openxmlformats.org/officeDocument/2006/relationships/image" Target="../media/image109.gif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95.png"  /><Relationship Id="rId8" Type="http://schemas.openxmlformats.org/officeDocument/2006/relationships/image" Target="../media/image96.png"  /><Relationship Id="rId9" Type="http://schemas.openxmlformats.org/officeDocument/2006/relationships/image" Target="../media/image9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8.png"  /><Relationship Id="rId11" Type="http://schemas.openxmlformats.org/officeDocument/2006/relationships/image" Target="../media/image119.png"  /><Relationship Id="rId12" Type="http://schemas.openxmlformats.org/officeDocument/2006/relationships/image" Target="../media/image120.png"  /><Relationship Id="rId13" Type="http://schemas.openxmlformats.org/officeDocument/2006/relationships/image" Target="../media/image121.png"  /><Relationship Id="rId14" Type="http://schemas.openxmlformats.org/officeDocument/2006/relationships/image" Target="../media/image122.png"  /><Relationship Id="rId15" Type="http://schemas.openxmlformats.org/officeDocument/2006/relationships/image" Target="../media/image123.png"  /><Relationship Id="rId16" Type="http://schemas.openxmlformats.org/officeDocument/2006/relationships/image" Target="../media/image124.png"  /><Relationship Id="rId17" Type="http://schemas.openxmlformats.org/officeDocument/2006/relationships/image" Target="../media/image125.png"  /><Relationship Id="rId18" Type="http://schemas.openxmlformats.org/officeDocument/2006/relationships/image" Target="../media/image126.png"  /><Relationship Id="rId19" Type="http://schemas.openxmlformats.org/officeDocument/2006/relationships/image" Target="../media/image127.png"  /><Relationship Id="rId2" Type="http://schemas.openxmlformats.org/officeDocument/2006/relationships/image" Target="../media/image110.png"  /><Relationship Id="rId20" Type="http://schemas.openxmlformats.org/officeDocument/2006/relationships/image" Target="../media/image128.png"  /><Relationship Id="rId21" Type="http://schemas.openxmlformats.org/officeDocument/2006/relationships/image" Target="../media/image129.png"  /><Relationship Id="rId22" Type="http://schemas.openxmlformats.org/officeDocument/2006/relationships/image" Target="../media/image130.png"  /><Relationship Id="rId23" Type="http://schemas.openxmlformats.org/officeDocument/2006/relationships/image" Target="../media/image131.png"  /><Relationship Id="rId24" Type="http://schemas.openxmlformats.org/officeDocument/2006/relationships/image" Target="../media/image132.gif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Relationship Id="rId6" Type="http://schemas.openxmlformats.org/officeDocument/2006/relationships/image" Target="../media/image114.png"  /><Relationship Id="rId7" Type="http://schemas.openxmlformats.org/officeDocument/2006/relationships/image" Target="../media/image115.png"  /><Relationship Id="rId8" Type="http://schemas.openxmlformats.org/officeDocument/2006/relationships/image" Target="../media/image116.png"  /><Relationship Id="rId9" Type="http://schemas.openxmlformats.org/officeDocument/2006/relationships/image" Target="../media/image11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1.png"  /><Relationship Id="rId11" Type="http://schemas.openxmlformats.org/officeDocument/2006/relationships/image" Target="../media/image142.png"  /><Relationship Id="rId12" Type="http://schemas.openxmlformats.org/officeDocument/2006/relationships/image" Target="../media/image143.png"  /><Relationship Id="rId13" Type="http://schemas.openxmlformats.org/officeDocument/2006/relationships/image" Target="../media/image144.png"  /><Relationship Id="rId14" Type="http://schemas.openxmlformats.org/officeDocument/2006/relationships/image" Target="../media/image145.png"  /><Relationship Id="rId15" Type="http://schemas.openxmlformats.org/officeDocument/2006/relationships/image" Target="../media/image146.png"  /><Relationship Id="rId16" Type="http://schemas.openxmlformats.org/officeDocument/2006/relationships/image" Target="../media/image147.png"  /><Relationship Id="rId17" Type="http://schemas.openxmlformats.org/officeDocument/2006/relationships/image" Target="../media/image148.png"  /><Relationship Id="rId18" Type="http://schemas.openxmlformats.org/officeDocument/2006/relationships/image" Target="../media/image149.png"  /><Relationship Id="rId19" Type="http://schemas.openxmlformats.org/officeDocument/2006/relationships/image" Target="../media/image150.png"  /><Relationship Id="rId2" Type="http://schemas.openxmlformats.org/officeDocument/2006/relationships/image" Target="../media/image133.png"  /><Relationship Id="rId20" Type="http://schemas.openxmlformats.org/officeDocument/2006/relationships/image" Target="../media/image151.png"  /><Relationship Id="rId21" Type="http://schemas.openxmlformats.org/officeDocument/2006/relationships/image" Target="../media/image152.png"  /><Relationship Id="rId22" Type="http://schemas.openxmlformats.org/officeDocument/2006/relationships/image" Target="../media/image153.png"  /><Relationship Id="rId23" Type="http://schemas.openxmlformats.org/officeDocument/2006/relationships/image" Target="../media/image154.png"  /><Relationship Id="rId24" Type="http://schemas.openxmlformats.org/officeDocument/2006/relationships/image" Target="../media/image155.png"  /><Relationship Id="rId25" Type="http://schemas.openxmlformats.org/officeDocument/2006/relationships/image" Target="../media/image156.png"  /><Relationship Id="rId26" Type="http://schemas.openxmlformats.org/officeDocument/2006/relationships/image" Target="../media/image157.png"  /><Relationship Id="rId27" Type="http://schemas.openxmlformats.org/officeDocument/2006/relationships/image" Target="../media/image158.png"  /><Relationship Id="rId28" Type="http://schemas.openxmlformats.org/officeDocument/2006/relationships/image" Target="../media/image159.png"  /><Relationship Id="rId29" Type="http://schemas.openxmlformats.org/officeDocument/2006/relationships/image" Target="../media/image160.png"  /><Relationship Id="rId3" Type="http://schemas.openxmlformats.org/officeDocument/2006/relationships/image" Target="../media/image134.png"  /><Relationship Id="rId30" Type="http://schemas.openxmlformats.org/officeDocument/2006/relationships/image" Target="../media/image161.png"  /><Relationship Id="rId31" Type="http://schemas.openxmlformats.org/officeDocument/2006/relationships/image" Target="../media/image162.png"  /><Relationship Id="rId32" Type="http://schemas.openxmlformats.org/officeDocument/2006/relationships/image" Target="../media/image163.png"  /><Relationship Id="rId33" Type="http://schemas.openxmlformats.org/officeDocument/2006/relationships/image" Target="../media/image164.png"  /><Relationship Id="rId34" Type="http://schemas.openxmlformats.org/officeDocument/2006/relationships/image" Target="../media/image165.png"  /><Relationship Id="rId35" Type="http://schemas.openxmlformats.org/officeDocument/2006/relationships/image" Target="../media/image166.png"  /><Relationship Id="rId36" Type="http://schemas.openxmlformats.org/officeDocument/2006/relationships/image" Target="../media/image167.png"  /><Relationship Id="rId37" Type="http://schemas.openxmlformats.org/officeDocument/2006/relationships/image" Target="../media/image168.png"  /><Relationship Id="rId38" Type="http://schemas.openxmlformats.org/officeDocument/2006/relationships/image" Target="../media/image169.png"  /><Relationship Id="rId39" Type="http://schemas.openxmlformats.org/officeDocument/2006/relationships/image" Target="../media/image170.png"  /><Relationship Id="rId4" Type="http://schemas.openxmlformats.org/officeDocument/2006/relationships/image" Target="../media/image135.png"  /><Relationship Id="rId40" Type="http://schemas.openxmlformats.org/officeDocument/2006/relationships/image" Target="../media/image171.png"  /><Relationship Id="rId41" Type="http://schemas.openxmlformats.org/officeDocument/2006/relationships/image" Target="../media/image172.png"  /><Relationship Id="rId42" Type="http://schemas.openxmlformats.org/officeDocument/2006/relationships/image" Target="../media/image173.png"  /><Relationship Id="rId43" Type="http://schemas.openxmlformats.org/officeDocument/2006/relationships/image" Target="../media/image174.png"  /><Relationship Id="rId44" Type="http://schemas.openxmlformats.org/officeDocument/2006/relationships/image" Target="../media/image175.png"  /><Relationship Id="rId45" Type="http://schemas.openxmlformats.org/officeDocument/2006/relationships/image" Target="../media/image176.png"  /><Relationship Id="rId46" Type="http://schemas.openxmlformats.org/officeDocument/2006/relationships/image" Target="../media/image177.png"  /><Relationship Id="rId47" Type="http://schemas.openxmlformats.org/officeDocument/2006/relationships/image" Target="../media/image178.png"  /><Relationship Id="rId48" Type="http://schemas.openxmlformats.org/officeDocument/2006/relationships/image" Target="../media/image179.png"  /><Relationship Id="rId49" Type="http://schemas.openxmlformats.org/officeDocument/2006/relationships/image" Target="../media/image180.png"  /><Relationship Id="rId5" Type="http://schemas.openxmlformats.org/officeDocument/2006/relationships/image" Target="../media/image136.png"  /><Relationship Id="rId50" Type="http://schemas.openxmlformats.org/officeDocument/2006/relationships/image" Target="../media/image181.png"  /><Relationship Id="rId51" Type="http://schemas.openxmlformats.org/officeDocument/2006/relationships/image" Target="../media/image182.png"  /><Relationship Id="rId52" Type="http://schemas.openxmlformats.org/officeDocument/2006/relationships/image" Target="../media/image183.png"  /><Relationship Id="rId53" Type="http://schemas.openxmlformats.org/officeDocument/2006/relationships/image" Target="../media/image184.png"  /><Relationship Id="rId54" Type="http://schemas.openxmlformats.org/officeDocument/2006/relationships/image" Target="../media/image185.png"  /><Relationship Id="rId55" Type="http://schemas.openxmlformats.org/officeDocument/2006/relationships/image" Target="../media/image186.png"  /><Relationship Id="rId56" Type="http://schemas.openxmlformats.org/officeDocument/2006/relationships/image" Target="../media/image187.png"  /><Relationship Id="rId57" Type="http://schemas.openxmlformats.org/officeDocument/2006/relationships/image" Target="../media/image188.png"  /><Relationship Id="rId58" Type="http://schemas.openxmlformats.org/officeDocument/2006/relationships/image" Target="../media/image189.png"  /><Relationship Id="rId59" Type="http://schemas.openxmlformats.org/officeDocument/2006/relationships/image" Target="../media/image190.png"  /><Relationship Id="rId6" Type="http://schemas.openxmlformats.org/officeDocument/2006/relationships/image" Target="../media/image137.png"  /><Relationship Id="rId60" Type="http://schemas.openxmlformats.org/officeDocument/2006/relationships/image" Target="../media/image191.png"  /><Relationship Id="rId61" Type="http://schemas.openxmlformats.org/officeDocument/2006/relationships/image" Target="../media/image192.png"  /><Relationship Id="rId62" Type="http://schemas.openxmlformats.org/officeDocument/2006/relationships/image" Target="../media/image193.png"  /><Relationship Id="rId63" Type="http://schemas.openxmlformats.org/officeDocument/2006/relationships/image" Target="../media/image194.png"  /><Relationship Id="rId64" Type="http://schemas.openxmlformats.org/officeDocument/2006/relationships/image" Target="../media/image195.png"  /><Relationship Id="rId65" Type="http://schemas.openxmlformats.org/officeDocument/2006/relationships/image" Target="../media/image196.png"  /><Relationship Id="rId66" Type="http://schemas.openxmlformats.org/officeDocument/2006/relationships/image" Target="../media/image197.png"  /><Relationship Id="rId67" Type="http://schemas.openxmlformats.org/officeDocument/2006/relationships/image" Target="../media/image198.png"  /><Relationship Id="rId68" Type="http://schemas.openxmlformats.org/officeDocument/2006/relationships/image" Target="../media/image199.png"  /><Relationship Id="rId69" Type="http://schemas.openxmlformats.org/officeDocument/2006/relationships/image" Target="../media/image200.png"  /><Relationship Id="rId7" Type="http://schemas.openxmlformats.org/officeDocument/2006/relationships/image" Target="../media/image138.png"  /><Relationship Id="rId8" Type="http://schemas.openxmlformats.org/officeDocument/2006/relationships/image" Target="../media/image139.png"  /><Relationship Id="rId9" Type="http://schemas.openxmlformats.org/officeDocument/2006/relationships/image" Target="../media/image14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9.png"  /><Relationship Id="rId11" Type="http://schemas.openxmlformats.org/officeDocument/2006/relationships/image" Target="../media/image210.png"  /><Relationship Id="rId12" Type="http://schemas.openxmlformats.org/officeDocument/2006/relationships/image" Target="../media/image211.png"  /><Relationship Id="rId13" Type="http://schemas.openxmlformats.org/officeDocument/2006/relationships/image" Target="../media/image212.png"  /><Relationship Id="rId14" Type="http://schemas.openxmlformats.org/officeDocument/2006/relationships/image" Target="../media/image213.png"  /><Relationship Id="rId15" Type="http://schemas.openxmlformats.org/officeDocument/2006/relationships/image" Target="../media/image214.png"  /><Relationship Id="rId16" Type="http://schemas.openxmlformats.org/officeDocument/2006/relationships/image" Target="../media/image215.png"  /><Relationship Id="rId17" Type="http://schemas.openxmlformats.org/officeDocument/2006/relationships/image" Target="../media/image216.png"  /><Relationship Id="rId18" Type="http://schemas.openxmlformats.org/officeDocument/2006/relationships/image" Target="../media/image217.png"  /><Relationship Id="rId19" Type="http://schemas.openxmlformats.org/officeDocument/2006/relationships/image" Target="../media/image218.png"  /><Relationship Id="rId2" Type="http://schemas.openxmlformats.org/officeDocument/2006/relationships/image" Target="../media/image201.png"  /><Relationship Id="rId20" Type="http://schemas.openxmlformats.org/officeDocument/2006/relationships/image" Target="../media/image219.png"  /><Relationship Id="rId21" Type="http://schemas.openxmlformats.org/officeDocument/2006/relationships/image" Target="../media/image220.png"  /><Relationship Id="rId22" Type="http://schemas.openxmlformats.org/officeDocument/2006/relationships/image" Target="../media/image221.png"  /><Relationship Id="rId23" Type="http://schemas.openxmlformats.org/officeDocument/2006/relationships/image" Target="../media/image222.png"  /><Relationship Id="rId24" Type="http://schemas.openxmlformats.org/officeDocument/2006/relationships/image" Target="../media/image223.png"  /><Relationship Id="rId25" Type="http://schemas.openxmlformats.org/officeDocument/2006/relationships/image" Target="../media/image224.png"  /><Relationship Id="rId3" Type="http://schemas.openxmlformats.org/officeDocument/2006/relationships/image" Target="../media/image202.png"  /><Relationship Id="rId4" Type="http://schemas.openxmlformats.org/officeDocument/2006/relationships/image" Target="../media/image203.png"  /><Relationship Id="rId5" Type="http://schemas.openxmlformats.org/officeDocument/2006/relationships/image" Target="../media/image204.png"  /><Relationship Id="rId6" Type="http://schemas.openxmlformats.org/officeDocument/2006/relationships/image" Target="../media/image205.png"  /><Relationship Id="rId7" Type="http://schemas.openxmlformats.org/officeDocument/2006/relationships/image" Target="../media/image206.png"  /><Relationship Id="rId8" Type="http://schemas.openxmlformats.org/officeDocument/2006/relationships/image" Target="../media/image207.png"  /><Relationship Id="rId9" Type="http://schemas.openxmlformats.org/officeDocument/2006/relationships/image" Target="../media/image20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3.png"  /><Relationship Id="rId11" Type="http://schemas.openxmlformats.org/officeDocument/2006/relationships/image" Target="../media/image234.png"  /><Relationship Id="rId12" Type="http://schemas.openxmlformats.org/officeDocument/2006/relationships/image" Target="../media/image235.png"  /><Relationship Id="rId13" Type="http://schemas.openxmlformats.org/officeDocument/2006/relationships/image" Target="../media/image236.png"  /><Relationship Id="rId14" Type="http://schemas.openxmlformats.org/officeDocument/2006/relationships/image" Target="../media/image237.png"  /><Relationship Id="rId15" Type="http://schemas.openxmlformats.org/officeDocument/2006/relationships/image" Target="../media/image238.png"  /><Relationship Id="rId16" Type="http://schemas.openxmlformats.org/officeDocument/2006/relationships/image" Target="../media/image239.png"  /><Relationship Id="rId17" Type="http://schemas.openxmlformats.org/officeDocument/2006/relationships/image" Target="../media/image240.png"  /><Relationship Id="rId18" Type="http://schemas.openxmlformats.org/officeDocument/2006/relationships/image" Target="../media/image241.png"  /><Relationship Id="rId19" Type="http://schemas.openxmlformats.org/officeDocument/2006/relationships/image" Target="../media/image242.png"  /><Relationship Id="rId2" Type="http://schemas.openxmlformats.org/officeDocument/2006/relationships/image" Target="../media/image225.png"  /><Relationship Id="rId20" Type="http://schemas.openxmlformats.org/officeDocument/2006/relationships/image" Target="../media/image243.png"  /><Relationship Id="rId21" Type="http://schemas.openxmlformats.org/officeDocument/2006/relationships/image" Target="../media/image244.png"  /><Relationship Id="rId22" Type="http://schemas.openxmlformats.org/officeDocument/2006/relationships/image" Target="../media/image245.png"  /><Relationship Id="rId23" Type="http://schemas.openxmlformats.org/officeDocument/2006/relationships/image" Target="../media/image246.png"  /><Relationship Id="rId24" Type="http://schemas.openxmlformats.org/officeDocument/2006/relationships/image" Target="../media/image247.png"  /><Relationship Id="rId25" Type="http://schemas.openxmlformats.org/officeDocument/2006/relationships/image" Target="../media/image248.png"  /><Relationship Id="rId26" Type="http://schemas.openxmlformats.org/officeDocument/2006/relationships/image" Target="../media/image249.png"  /><Relationship Id="rId27" Type="http://schemas.openxmlformats.org/officeDocument/2006/relationships/image" Target="../media/image250.png"  /><Relationship Id="rId28" Type="http://schemas.openxmlformats.org/officeDocument/2006/relationships/image" Target="../media/image251.png"  /><Relationship Id="rId29" Type="http://schemas.openxmlformats.org/officeDocument/2006/relationships/image" Target="../media/image252.png"  /><Relationship Id="rId3" Type="http://schemas.openxmlformats.org/officeDocument/2006/relationships/image" Target="../media/image226.png"  /><Relationship Id="rId30" Type="http://schemas.openxmlformats.org/officeDocument/2006/relationships/image" Target="../media/image253.png"  /><Relationship Id="rId31" Type="http://schemas.openxmlformats.org/officeDocument/2006/relationships/image" Target="../media/image254.png"  /><Relationship Id="rId32" Type="http://schemas.openxmlformats.org/officeDocument/2006/relationships/image" Target="../media/image255.png"  /><Relationship Id="rId4" Type="http://schemas.openxmlformats.org/officeDocument/2006/relationships/image" Target="../media/image227.png"  /><Relationship Id="rId5" Type="http://schemas.openxmlformats.org/officeDocument/2006/relationships/image" Target="../media/image228.png"  /><Relationship Id="rId6" Type="http://schemas.openxmlformats.org/officeDocument/2006/relationships/image" Target="../media/image229.png"  /><Relationship Id="rId7" Type="http://schemas.openxmlformats.org/officeDocument/2006/relationships/image" Target="../media/image230.png"  /><Relationship Id="rId8" Type="http://schemas.openxmlformats.org/officeDocument/2006/relationships/image" Target="../media/image231.png"  /><Relationship Id="rId9" Type="http://schemas.openxmlformats.org/officeDocument/2006/relationships/image" Target="../media/image23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4.png"  /><Relationship Id="rId11" Type="http://schemas.openxmlformats.org/officeDocument/2006/relationships/image" Target="../media/image265.png"  /><Relationship Id="rId12" Type="http://schemas.openxmlformats.org/officeDocument/2006/relationships/image" Target="../media/image266.png"  /><Relationship Id="rId13" Type="http://schemas.openxmlformats.org/officeDocument/2006/relationships/image" Target="../media/image267.png"  /><Relationship Id="rId14" Type="http://schemas.openxmlformats.org/officeDocument/2006/relationships/image" Target="../media/image268.png"  /><Relationship Id="rId15" Type="http://schemas.openxmlformats.org/officeDocument/2006/relationships/image" Target="../media/image269.png"  /><Relationship Id="rId16" Type="http://schemas.openxmlformats.org/officeDocument/2006/relationships/image" Target="../media/image270.png"  /><Relationship Id="rId17" Type="http://schemas.openxmlformats.org/officeDocument/2006/relationships/image" Target="../media/image271.png"  /><Relationship Id="rId18" Type="http://schemas.openxmlformats.org/officeDocument/2006/relationships/image" Target="../media/image272.png"  /><Relationship Id="rId19" Type="http://schemas.openxmlformats.org/officeDocument/2006/relationships/image" Target="../media/image273.png"  /><Relationship Id="rId2" Type="http://schemas.openxmlformats.org/officeDocument/2006/relationships/image" Target="../media/image256.png"  /><Relationship Id="rId20" Type="http://schemas.openxmlformats.org/officeDocument/2006/relationships/image" Target="../media/image274.png"  /><Relationship Id="rId21" Type="http://schemas.openxmlformats.org/officeDocument/2006/relationships/image" Target="../media/image275.png"  /><Relationship Id="rId3" Type="http://schemas.openxmlformats.org/officeDocument/2006/relationships/image" Target="../media/image257.png"  /><Relationship Id="rId4" Type="http://schemas.openxmlformats.org/officeDocument/2006/relationships/image" Target="../media/image258.png"  /><Relationship Id="rId5" Type="http://schemas.openxmlformats.org/officeDocument/2006/relationships/image" Target="../media/image259.png"  /><Relationship Id="rId6" Type="http://schemas.openxmlformats.org/officeDocument/2006/relationships/image" Target="../media/image260.png"  /><Relationship Id="rId7" Type="http://schemas.openxmlformats.org/officeDocument/2006/relationships/image" Target="../media/image261.png"  /><Relationship Id="rId8" Type="http://schemas.openxmlformats.org/officeDocument/2006/relationships/image" Target="../media/image262.png"  /><Relationship Id="rId9" Type="http://schemas.openxmlformats.org/officeDocument/2006/relationships/image" Target="../media/image26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4719804"/>
            <a:chOff x="0" y="0"/>
            <a:chExt cx="18285714" cy="47198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7198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000" y="1888364"/>
            <a:ext cx="16512908" cy="5801291"/>
            <a:chOff x="1101000" y="1888364"/>
            <a:chExt cx="16512908" cy="58012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155454" y="-967657"/>
              <a:ext cx="33025816" cy="1160258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1000" y="1888364"/>
              <a:ext cx="16512908" cy="58012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3810" y="342052"/>
            <a:ext cx="15200000" cy="4864540"/>
            <a:chOff x="1523810" y="342052"/>
            <a:chExt cx="15200000" cy="4864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0" y="342052"/>
              <a:ext cx="15200000" cy="48645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35523" y="3939794"/>
            <a:ext cx="11577411" cy="3074798"/>
            <a:chOff x="3435523" y="3939794"/>
            <a:chExt cx="11577411" cy="3074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5523" y="3939794"/>
              <a:ext cx="11577411" cy="30747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6460446"/>
            <a:ext cx="18285714" cy="3825269"/>
            <a:chOff x="0" y="6460446"/>
            <a:chExt cx="18285714" cy="38252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6460446"/>
              <a:ext cx="18285714" cy="38252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95238" y="8373080"/>
            <a:ext cx="4895238" cy="1030576"/>
            <a:chOff x="6695238" y="8373080"/>
            <a:chExt cx="4895238" cy="10305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7619" y="7913284"/>
              <a:ext cx="9790476" cy="206115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5238" y="8373080"/>
              <a:ext cx="4895238" cy="10305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63019" y="7969386"/>
            <a:ext cx="5948420" cy="27083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12279" y="1240906"/>
            <a:ext cx="3861156" cy="1460483"/>
            <a:chOff x="7212279" y="1240906"/>
            <a:chExt cx="3861156" cy="146048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04762" y="1240906"/>
              <a:ext cx="1276190" cy="1294916"/>
              <a:chOff x="8504762" y="1240906"/>
              <a:chExt cx="1276190" cy="129491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866667" y="662166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04762" y="1240906"/>
                <a:ext cx="1276190" cy="129491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212279" y="1606151"/>
              <a:ext cx="1076190" cy="1091981"/>
              <a:chOff x="7212279" y="1606151"/>
              <a:chExt cx="1076190" cy="109198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674184" y="1118109"/>
                <a:ext cx="2152381" cy="2183962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12279" y="1606151"/>
                <a:ext cx="1076190" cy="10919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997245" y="1606151"/>
              <a:ext cx="1076190" cy="1091981"/>
              <a:chOff x="9997245" y="1606151"/>
              <a:chExt cx="1076190" cy="109198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459149" y="1118109"/>
                <a:ext cx="2152381" cy="2183962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997245" y="1606151"/>
                <a:ext cx="1076190" cy="10919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202358" y="2298182"/>
            <a:ext cx="15200000" cy="4864540"/>
            <a:chOff x="1202358" y="2298182"/>
            <a:chExt cx="15200000" cy="48645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2358" y="2298182"/>
              <a:ext cx="15200000" cy="486454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685916" y="-3216674"/>
            <a:ext cx="22282069" cy="1501197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45199" y="1643025"/>
            <a:ext cx="19801440" cy="769939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2085778" y="81122"/>
            <a:ext cx="26720241" cy="1379463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5806" y="2491534"/>
            <a:ext cx="23334065" cy="161162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14362" y="7100913"/>
            <a:ext cx="193372" cy="121748"/>
            <a:chOff x="1514362" y="7100913"/>
            <a:chExt cx="193372" cy="12174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300000">
              <a:off x="1514362" y="7100913"/>
              <a:ext cx="193372" cy="1217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06484" y="7193866"/>
            <a:ext cx="193372" cy="121748"/>
            <a:chOff x="2906484" y="7193866"/>
            <a:chExt cx="193372" cy="12174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20000">
              <a:off x="2906484" y="7193866"/>
              <a:ext cx="193372" cy="1217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963648" y="7208911"/>
            <a:ext cx="193372" cy="121748"/>
            <a:chOff x="3963648" y="7208911"/>
            <a:chExt cx="193372" cy="1217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20000">
              <a:off x="3963648" y="7208911"/>
              <a:ext cx="193372" cy="1217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40087" y="7192989"/>
            <a:ext cx="193372" cy="121748"/>
            <a:chOff x="6340087" y="7192989"/>
            <a:chExt cx="193372" cy="12174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2040000">
              <a:off x="6340087" y="7192989"/>
              <a:ext cx="193372" cy="12174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73115" y="7005899"/>
            <a:ext cx="193372" cy="121748"/>
            <a:chOff x="373115" y="7005899"/>
            <a:chExt cx="193372" cy="12174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900000">
              <a:off x="373115" y="7005899"/>
              <a:ext cx="193372" cy="12174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283859" y="-87101"/>
            <a:ext cx="6011758" cy="41059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7993" y="537339"/>
            <a:ext cx="847619" cy="887151"/>
            <a:chOff x="16927993" y="537339"/>
            <a:chExt cx="847619" cy="8871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7993" y="537339"/>
              <a:ext cx="847619" cy="887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8176" y="369847"/>
            <a:ext cx="5939838" cy="1295238"/>
            <a:chOff x="6168176" y="369847"/>
            <a:chExt cx="5939838" cy="129523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584205" y="612954"/>
              <a:ext cx="5523810" cy="952381"/>
              <a:chOff x="6584205" y="612954"/>
              <a:chExt cx="5523810" cy="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22300" y="188045"/>
                <a:ext cx="11047619" cy="190476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84205" y="612954"/>
                <a:ext cx="5523810" cy="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168176" y="369847"/>
              <a:ext cx="1276190" cy="1294916"/>
              <a:chOff x="6168176" y="369847"/>
              <a:chExt cx="1276190" cy="12949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30081" y="-208893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68176" y="369847"/>
                <a:ext cx="1276190" cy="129491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0115" y="240798"/>
              <a:ext cx="7166044" cy="244172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7075" y="35944"/>
              <a:ext cx="2632317" cy="29661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6667" y="2380267"/>
            <a:ext cx="7752381" cy="7553885"/>
            <a:chOff x="1226667" y="2380267"/>
            <a:chExt cx="7752381" cy="75538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649524" y="-1164248"/>
              <a:ext cx="15504762" cy="1510777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6667" y="2380267"/>
              <a:ext cx="7752381" cy="7553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0000" y="2342172"/>
            <a:ext cx="7991803" cy="7553885"/>
            <a:chOff x="9360000" y="2342172"/>
            <a:chExt cx="7991803" cy="75538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4098" y="-1202344"/>
              <a:ext cx="15983606" cy="1510777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60000" y="2342172"/>
              <a:ext cx="7991803" cy="7553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0187" y="3665939"/>
            <a:ext cx="6171429" cy="3830143"/>
            <a:chOff x="10270187" y="3665939"/>
            <a:chExt cx="6171429" cy="3830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0187" y="3665939"/>
              <a:ext cx="6171429" cy="3830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43802" y="3807353"/>
            <a:ext cx="6432978" cy="3377005"/>
            <a:chOff x="1943802" y="3807353"/>
            <a:chExt cx="6432978" cy="33770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3802" y="3807353"/>
              <a:ext cx="6432978" cy="33770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4630" y="2532039"/>
            <a:ext cx="4405747" cy="23454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67984" y="1865110"/>
            <a:ext cx="2419048" cy="914286"/>
            <a:chOff x="9967984" y="1865110"/>
            <a:chExt cx="2419048" cy="91428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967984" y="1865110"/>
              <a:ext cx="2419048" cy="910167"/>
              <a:chOff x="9967984" y="1865110"/>
              <a:chExt cx="2419048" cy="91016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758460" y="1459036"/>
                <a:ext cx="4838095" cy="1820333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967984" y="1865110"/>
                <a:ext cx="2419048" cy="91016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95224" y="1489414"/>
              <a:ext cx="3917619" cy="24454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42710" y="1887088"/>
            <a:ext cx="2419048" cy="914286"/>
            <a:chOff x="1842710" y="1887088"/>
            <a:chExt cx="2419048" cy="91428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842710" y="1887088"/>
              <a:ext cx="2419048" cy="910167"/>
              <a:chOff x="1842710" y="1887088"/>
              <a:chExt cx="2419048" cy="91016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33186" y="1481014"/>
                <a:ext cx="4838095" cy="1820333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842710" y="1887088"/>
                <a:ext cx="2419048" cy="910167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1320" y="1502739"/>
              <a:ext cx="3907207" cy="243606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37534" y="2448810"/>
            <a:ext cx="6230655" cy="236186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31752" y="7587514"/>
            <a:ext cx="7238095" cy="262095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460486" y="7623715"/>
            <a:ext cx="8331646" cy="262087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89213" y="7223248"/>
            <a:ext cx="4014370" cy="90661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713103" y="7049646"/>
            <a:ext cx="4885693" cy="9066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7993" y="537339"/>
            <a:ext cx="847619" cy="887151"/>
            <a:chOff x="16927993" y="537339"/>
            <a:chExt cx="847619" cy="8871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7993" y="537339"/>
              <a:ext cx="847619" cy="887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8176" y="369847"/>
            <a:ext cx="5939838" cy="1295238"/>
            <a:chOff x="6168176" y="369847"/>
            <a:chExt cx="5939838" cy="129523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584205" y="612954"/>
              <a:ext cx="5523810" cy="952381"/>
              <a:chOff x="6584205" y="612954"/>
              <a:chExt cx="5523810" cy="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22300" y="188045"/>
                <a:ext cx="11047619" cy="190476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84205" y="612954"/>
                <a:ext cx="5523810" cy="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168176" y="369847"/>
              <a:ext cx="1276190" cy="1294916"/>
              <a:chOff x="6168176" y="369847"/>
              <a:chExt cx="1276190" cy="12949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30081" y="-208893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68176" y="369847"/>
                <a:ext cx="1276190" cy="129491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3182" y="216922"/>
              <a:ext cx="7174986" cy="248184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7075" y="35944"/>
              <a:ext cx="2632317" cy="29661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8900" y="2012501"/>
            <a:ext cx="15209093" cy="7553885"/>
            <a:chOff x="1718900" y="2012501"/>
            <a:chExt cx="15209093" cy="75538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885646" y="-1532014"/>
              <a:ext cx="30418185" cy="1510777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8900" y="2012501"/>
              <a:ext cx="15209093" cy="7553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88744" y="3798941"/>
            <a:ext cx="14225449" cy="5540917"/>
            <a:chOff x="2188744" y="3798941"/>
            <a:chExt cx="14225449" cy="55409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88744" y="3798941"/>
              <a:ext cx="14225449" cy="55409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07828" y="5666273"/>
            <a:ext cx="3420482" cy="1247051"/>
            <a:chOff x="2507828" y="5666273"/>
            <a:chExt cx="3420482" cy="12470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07828" y="5666273"/>
              <a:ext cx="3420482" cy="12470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4475" y="4499870"/>
            <a:ext cx="2215732" cy="1887476"/>
            <a:chOff x="7654475" y="4499870"/>
            <a:chExt cx="2215732" cy="1887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54475" y="4499870"/>
              <a:ext cx="2215732" cy="1887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05959" y="7054675"/>
            <a:ext cx="3081936" cy="1373731"/>
            <a:chOff x="7105959" y="7054675"/>
            <a:chExt cx="3081936" cy="137373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05959" y="7054675"/>
              <a:ext cx="3081936" cy="13737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13815" y="4788454"/>
            <a:ext cx="2701321" cy="1513927"/>
            <a:chOff x="11913815" y="4788454"/>
            <a:chExt cx="2701321" cy="151392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13815" y="4788454"/>
              <a:ext cx="2701321" cy="15139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68847" y="2424158"/>
            <a:ext cx="5401960" cy="920591"/>
            <a:chOff x="10168847" y="2424158"/>
            <a:chExt cx="5401960" cy="92059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68847" y="2424158"/>
              <a:ext cx="5401960" cy="9205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28101" y="7434215"/>
            <a:ext cx="3542706" cy="921894"/>
            <a:chOff x="12028101" y="7434215"/>
            <a:chExt cx="3542706" cy="92189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28101" y="7434215"/>
              <a:ext cx="3542706" cy="9218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900817" y="5106889"/>
            <a:ext cx="1555159" cy="1531026"/>
            <a:chOff x="5900817" y="5106889"/>
            <a:chExt cx="1555159" cy="153102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">
              <a:off x="5900817" y="5106889"/>
              <a:ext cx="1555159" cy="15310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47760" y="6365763"/>
            <a:ext cx="1385388" cy="1531026"/>
            <a:chOff x="5647760" y="6365763"/>
            <a:chExt cx="1385388" cy="153102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2400000">
              <a:off x="5647760" y="6365763"/>
              <a:ext cx="1385388" cy="153102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988904" y="4900760"/>
            <a:ext cx="1555159" cy="1531026"/>
            <a:chOff x="9988904" y="4900760"/>
            <a:chExt cx="1555159" cy="153102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88904" y="4900760"/>
              <a:ext cx="1555159" cy="153102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470329" y="7118388"/>
            <a:ext cx="1416925" cy="1531026"/>
            <a:chOff x="10470329" y="7118388"/>
            <a:chExt cx="1416925" cy="153102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70329" y="7118388"/>
              <a:ext cx="1416925" cy="153102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274136" y="3565456"/>
            <a:ext cx="1191381" cy="1040343"/>
            <a:chOff x="12274136" y="3565456"/>
            <a:chExt cx="1191381" cy="10403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2274136" y="3565456"/>
              <a:ext cx="1191381" cy="104034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309134" y="4565634"/>
            <a:ext cx="2500314" cy="210381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145024" y="6036869"/>
            <a:ext cx="2234924" cy="282159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877733" y="6124467"/>
            <a:ext cx="2318733" cy="156444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239575" y="5975917"/>
            <a:ext cx="2581200" cy="157523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57886" y="3664173"/>
            <a:ext cx="1733933" cy="157523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608886" y="8154759"/>
            <a:ext cx="2575848" cy="159237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980476" y="8166867"/>
            <a:ext cx="2067295" cy="15644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7993" y="537339"/>
            <a:ext cx="847619" cy="887151"/>
            <a:chOff x="16927993" y="537339"/>
            <a:chExt cx="847619" cy="8871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7993" y="537339"/>
              <a:ext cx="847619" cy="887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8900" y="2012501"/>
            <a:ext cx="15209093" cy="7553885"/>
            <a:chOff x="1718900" y="2012501"/>
            <a:chExt cx="15209093" cy="75538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885646" y="-1532014"/>
              <a:ext cx="30418185" cy="1510777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8900" y="2012501"/>
              <a:ext cx="15209093" cy="75538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68176" y="369847"/>
            <a:ext cx="5939838" cy="1295238"/>
            <a:chOff x="6168176" y="369847"/>
            <a:chExt cx="5939838" cy="12952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84205" y="612954"/>
              <a:ext cx="5523810" cy="952381"/>
              <a:chOff x="6584205" y="612954"/>
              <a:chExt cx="5523810" cy="95238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22300" y="188045"/>
                <a:ext cx="11047619" cy="1904762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84205" y="612954"/>
                <a:ext cx="5523810" cy="9523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168176" y="369847"/>
              <a:ext cx="1276190" cy="1294916"/>
              <a:chOff x="6168176" y="369847"/>
              <a:chExt cx="1276190" cy="129491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530081" y="-208893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168176" y="369847"/>
                <a:ext cx="1276190" cy="129491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3801" y="233427"/>
              <a:ext cx="7107595" cy="246723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5142" y="35944"/>
              <a:ext cx="2636689" cy="2956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7619" y="-815515"/>
            <a:ext cx="12190476" cy="3608141"/>
            <a:chOff x="3047619" y="-815515"/>
            <a:chExt cx="12190476" cy="3608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-815515"/>
              <a:ext cx="12190476" cy="36081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5238" y="1869331"/>
            <a:ext cx="12885714" cy="7409524"/>
            <a:chOff x="2695238" y="1869331"/>
            <a:chExt cx="12885714" cy="7409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95238" y="1869331"/>
              <a:ext cx="12885714" cy="7409524"/>
              <a:chOff x="2695238" y="1869331"/>
              <a:chExt cx="12885714" cy="740952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667014" y="-1754825"/>
                <a:ext cx="25771429" cy="14819048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95238" y="1869331"/>
                <a:ext cx="12885714" cy="74095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28571" y="2114707"/>
              <a:ext cx="12419048" cy="6761905"/>
              <a:chOff x="2928571" y="2114707"/>
              <a:chExt cx="12419048" cy="67619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28571" y="2114707"/>
                <a:ext cx="12419048" cy="676190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814286" y="892296"/>
            <a:ext cx="6657143" cy="1683032"/>
            <a:chOff x="5814286" y="892296"/>
            <a:chExt cx="6657143" cy="16830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4286" y="892296"/>
              <a:ext cx="6657143" cy="1683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13014" y="2575329"/>
            <a:ext cx="11459686" cy="4758004"/>
            <a:chOff x="3413014" y="2575329"/>
            <a:chExt cx="11459686" cy="47580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316829" y="269527"/>
              <a:ext cx="22919371" cy="951600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3014" y="2575329"/>
              <a:ext cx="11459686" cy="475800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0788" y="416360"/>
            <a:ext cx="9690169" cy="54364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1572" y="3385708"/>
            <a:ext cx="17664008" cy="61661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927993" y="537339"/>
            <a:ext cx="847619" cy="887151"/>
            <a:chOff x="16927993" y="537339"/>
            <a:chExt cx="847619" cy="8871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27993" y="537339"/>
              <a:ext cx="847619" cy="8871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12558" y="2705012"/>
            <a:ext cx="3860597" cy="1314579"/>
            <a:chOff x="7212558" y="2705012"/>
            <a:chExt cx="3860597" cy="131457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504762" y="2705012"/>
              <a:ext cx="1276190" cy="1294916"/>
              <a:chOff x="8504762" y="2705012"/>
              <a:chExt cx="1276190" cy="129491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866667" y="2126273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504762" y="2705012"/>
                <a:ext cx="1276190" cy="129491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212558" y="2924353"/>
              <a:ext cx="1076190" cy="1091981"/>
              <a:chOff x="7212558" y="2924353"/>
              <a:chExt cx="1076190" cy="109198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674463" y="2436311"/>
                <a:ext cx="2152381" cy="2183962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212558" y="2924353"/>
                <a:ext cx="1076190" cy="109198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996965" y="2924353"/>
              <a:ext cx="1076190" cy="1091981"/>
              <a:chOff x="9996965" y="2924353"/>
              <a:chExt cx="1076190" cy="109198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458870" y="2436311"/>
                <a:ext cx="2152381" cy="2183962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996965" y="2924353"/>
                <a:ext cx="1076190" cy="109198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933333" y="7614083"/>
            <a:ext cx="2419048" cy="914286"/>
            <a:chOff x="7933333" y="7614083"/>
            <a:chExt cx="2419048" cy="91428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933333" y="7614083"/>
              <a:ext cx="2419048" cy="910167"/>
              <a:chOff x="7933333" y="7614083"/>
              <a:chExt cx="2419048" cy="91016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723810" y="7208009"/>
                <a:ext cx="4838095" cy="1820333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933333" y="7614083"/>
                <a:ext cx="2419048" cy="91016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68434" y="7185205"/>
              <a:ext cx="4359693" cy="2554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00000" y="1690971"/>
            <a:ext cx="12885714" cy="7409524"/>
            <a:chOff x="2700000" y="1690971"/>
            <a:chExt cx="12885714" cy="7409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00000" y="1690971"/>
              <a:ext cx="12885714" cy="7409524"/>
              <a:chOff x="2700000" y="1690971"/>
              <a:chExt cx="12885714" cy="740952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662252" y="-1933186"/>
                <a:ext cx="25771429" cy="14819048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00000" y="1690971"/>
                <a:ext cx="12885714" cy="740952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33333" y="1936346"/>
              <a:ext cx="12419048" cy="6761905"/>
              <a:chOff x="2933333" y="1936346"/>
              <a:chExt cx="12419048" cy="676190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33" y="1936346"/>
                <a:ext cx="12419048" cy="676190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13014" y="3453006"/>
            <a:ext cx="11459686" cy="3353558"/>
            <a:chOff x="3413014" y="3453006"/>
            <a:chExt cx="11459686" cy="33535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316829" y="1827821"/>
              <a:ext cx="22919371" cy="670711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3014" y="3453006"/>
              <a:ext cx="11459686" cy="33535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00592" y="7277063"/>
            <a:ext cx="2419048" cy="914286"/>
            <a:chOff x="5900592" y="7277063"/>
            <a:chExt cx="2419048" cy="9142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900592" y="7277063"/>
              <a:ext cx="2419048" cy="910167"/>
              <a:chOff x="5900592" y="7277063"/>
              <a:chExt cx="2419048" cy="91016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91068" y="6870989"/>
                <a:ext cx="4838095" cy="1820333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900592" y="7277063"/>
                <a:ext cx="2419048" cy="91016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7492" y="6868892"/>
              <a:ext cx="3975969" cy="246783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4306" y="3855106"/>
            <a:ext cx="14077387" cy="32129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33333" y="1199382"/>
            <a:ext cx="5819048" cy="1067313"/>
            <a:chOff x="6233333" y="1199382"/>
            <a:chExt cx="5819048" cy="10673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3810" y="723196"/>
              <a:ext cx="11638095" cy="213462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33333" y="1199382"/>
              <a:ext cx="5819048" cy="10673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46006" y="7254183"/>
            <a:ext cx="2419048" cy="914286"/>
            <a:chOff x="9946006" y="7254183"/>
            <a:chExt cx="2419048" cy="9142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946006" y="7254183"/>
              <a:ext cx="2419048" cy="910167"/>
              <a:chOff x="9946006" y="7254183"/>
              <a:chExt cx="2419048" cy="91016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736482" y="6848109"/>
                <a:ext cx="4838095" cy="1820333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946006" y="7254183"/>
                <a:ext cx="2419048" cy="91016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03692" y="6859359"/>
              <a:ext cx="3985007" cy="246786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91291" y="719101"/>
            <a:ext cx="7766482" cy="28593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927993" y="537339"/>
            <a:ext cx="847619" cy="887151"/>
            <a:chOff x="16927993" y="537339"/>
            <a:chExt cx="847619" cy="8871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27993" y="537339"/>
              <a:ext cx="847619" cy="8871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63649" y="2462530"/>
            <a:ext cx="3758415" cy="688128"/>
            <a:chOff x="7263649" y="2462530"/>
            <a:chExt cx="3758415" cy="68812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809524" y="2462530"/>
              <a:ext cx="666667" cy="676448"/>
              <a:chOff x="8809524" y="2462530"/>
              <a:chExt cx="666667" cy="67644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476190" y="2160203"/>
                <a:ext cx="1333333" cy="1352897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809524" y="2462530"/>
                <a:ext cx="666667" cy="67644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582461" y="2462530"/>
              <a:ext cx="666667" cy="676448"/>
              <a:chOff x="9582461" y="2462530"/>
              <a:chExt cx="666667" cy="67644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249128" y="2160203"/>
                <a:ext cx="1333333" cy="1352897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582461" y="2462530"/>
                <a:ext cx="666667" cy="67644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355398" y="2464944"/>
              <a:ext cx="666667" cy="676448"/>
              <a:chOff x="10355398" y="2464944"/>
              <a:chExt cx="666667" cy="67644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022065" y="2162617"/>
                <a:ext cx="1333333" cy="1352897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55398" y="2464944"/>
                <a:ext cx="666667" cy="67644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036587" y="2462530"/>
              <a:ext cx="666667" cy="676448"/>
              <a:chOff x="8036587" y="2462530"/>
              <a:chExt cx="666667" cy="67644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703253" y="2160203"/>
                <a:ext cx="1333333" cy="1352897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036587" y="2462530"/>
                <a:ext cx="666667" cy="67644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263649" y="2462530"/>
              <a:ext cx="666667" cy="676448"/>
              <a:chOff x="7263649" y="2462530"/>
              <a:chExt cx="666667" cy="67644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930316" y="2160203"/>
                <a:ext cx="1333333" cy="1352897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263649" y="2462530"/>
                <a:ext cx="666667" cy="6764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72938" y="1460289"/>
            <a:ext cx="5939838" cy="1295238"/>
            <a:chOff x="6172938" y="1460289"/>
            <a:chExt cx="5939838" cy="12952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588967" y="1703397"/>
              <a:ext cx="5523810" cy="952381"/>
              <a:chOff x="6588967" y="1703397"/>
              <a:chExt cx="5523810" cy="95238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27062" y="1278488"/>
                <a:ext cx="11047619" cy="1904762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88967" y="1703397"/>
                <a:ext cx="5523810" cy="9523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172938" y="1460289"/>
              <a:ext cx="1276190" cy="1294916"/>
              <a:chOff x="6172938" y="1460289"/>
              <a:chExt cx="1276190" cy="129491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34843" y="881550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2938" y="1460289"/>
                <a:ext cx="1276190" cy="129491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5077" y="1323870"/>
              <a:ext cx="7466472" cy="2467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0862" y="3134411"/>
            <a:ext cx="4133041" cy="5760173"/>
            <a:chOff x="13530862" y="3134411"/>
            <a:chExt cx="4133041" cy="57601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4342" y="349702"/>
              <a:ext cx="8266082" cy="1152034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30862" y="3134411"/>
              <a:ext cx="4133041" cy="57601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42528" y="5323567"/>
            <a:ext cx="3709711" cy="3152425"/>
            <a:chOff x="13742528" y="5323567"/>
            <a:chExt cx="3709711" cy="31524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42528" y="5323567"/>
              <a:ext cx="3709711" cy="315242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62892" y="5358402"/>
            <a:ext cx="6379671" cy="28141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23695" y="1765122"/>
            <a:ext cx="9457042" cy="75834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20790" y="3134411"/>
            <a:ext cx="4133041" cy="5760173"/>
            <a:chOff x="9220790" y="3134411"/>
            <a:chExt cx="4133041" cy="57601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4270" y="349702"/>
              <a:ext cx="8266082" cy="1152034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20790" y="3134411"/>
              <a:ext cx="4133041" cy="57601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2455" y="5323567"/>
            <a:ext cx="3709711" cy="3152425"/>
            <a:chOff x="9432455" y="5323567"/>
            <a:chExt cx="3709711" cy="31524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32455" y="5323567"/>
              <a:ext cx="3709711" cy="315242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68565" y="5243539"/>
            <a:ext cx="4447339" cy="27481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97705" y="1767085"/>
            <a:ext cx="9477357" cy="75644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0767" y="3134411"/>
            <a:ext cx="4133041" cy="5760173"/>
            <a:chOff x="610767" y="3134411"/>
            <a:chExt cx="4133041" cy="57601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455753" y="349702"/>
              <a:ext cx="8266082" cy="1152034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0767" y="3134411"/>
              <a:ext cx="4133041" cy="57601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2433" y="5334702"/>
            <a:ext cx="3709711" cy="3141289"/>
            <a:chOff x="822433" y="5334702"/>
            <a:chExt cx="3709711" cy="31412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2433" y="5334702"/>
              <a:ext cx="3709711" cy="314128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7610" y="5393536"/>
            <a:ext cx="5033740" cy="268211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7238" y="1748037"/>
            <a:ext cx="6112042" cy="76025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09505" y="3134411"/>
            <a:ext cx="4133041" cy="5760173"/>
            <a:chOff x="4909505" y="3134411"/>
            <a:chExt cx="4133041" cy="576017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42984" y="349702"/>
              <a:ext cx="8266082" cy="1152034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09505" y="3134411"/>
              <a:ext cx="4133041" cy="57601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21170" y="5334702"/>
            <a:ext cx="3709711" cy="3141289"/>
            <a:chOff x="5121170" y="5334702"/>
            <a:chExt cx="3709711" cy="31412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21170" y="5334702"/>
              <a:ext cx="3709711" cy="314128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084082" y="1767085"/>
            <a:ext cx="9480957" cy="756445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887123" y="5356781"/>
            <a:ext cx="6482974" cy="286261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927993" y="537339"/>
            <a:ext cx="847619" cy="887151"/>
            <a:chOff x="16927993" y="537339"/>
            <a:chExt cx="847619" cy="88715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27993" y="537339"/>
              <a:ext cx="847619" cy="887151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89290" y="6222813"/>
            <a:ext cx="3755146" cy="282450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131534" y="6289445"/>
            <a:ext cx="3441908" cy="29074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660077" y="7571429"/>
            <a:ext cx="12965560" cy="2076190"/>
            <a:chOff x="2660077" y="7571429"/>
            <a:chExt cx="12965560" cy="20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822703" y="6597216"/>
              <a:ext cx="25931120" cy="4152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60077" y="7571429"/>
              <a:ext cx="12965560" cy="20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3256061" y="7019048"/>
            <a:ext cx="2342857" cy="1000000"/>
            <a:chOff x="3256061" y="7019048"/>
            <a:chExt cx="2342857" cy="1000000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3559742" y="7922222"/>
              <a:ext cx="1735497" cy="28571"/>
              <a:chOff x="3559742" y="7922222"/>
              <a:chExt cx="1735497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559742" y="7922222"/>
                <a:ext cx="1735497" cy="2857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3256061" y="7019048"/>
              <a:ext cx="2342857" cy="1000000"/>
              <a:chOff x="3256061" y="7019048"/>
              <a:chExt cx="2342857" cy="10000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084633" y="6549817"/>
                <a:ext cx="4685714" cy="2000000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3256061" y="7019048"/>
                <a:ext cx="2342857" cy="100000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652933" y="6874266"/>
              <a:ext cx="3795316" cy="20304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886547" y="7592433"/>
            <a:ext cx="9197170" cy="29827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6927992" y="537339"/>
            <a:ext cx="847619" cy="887151"/>
            <a:chOff x="16927992" y="537339"/>
            <a:chExt cx="847619" cy="8871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6927992" y="537339"/>
              <a:ext cx="847619" cy="887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6168176" y="369847"/>
            <a:ext cx="5939838" cy="1295238"/>
            <a:chOff x="6168176" y="369847"/>
            <a:chExt cx="5939838" cy="1295238"/>
          </a:xfrm>
        </p:grpSpPr>
        <p:grpSp>
          <p:nvGrpSpPr>
            <p:cNvPr id="1009" name="그룹 1009"/>
            <p:cNvGrpSpPr/>
            <p:nvPr/>
          </p:nvGrpSpPr>
          <p:grpSpPr>
            <a:xfrm rot="0">
              <a:off x="6584205" y="612954"/>
              <a:ext cx="5523810" cy="952381"/>
              <a:chOff x="6584205" y="612954"/>
              <a:chExt cx="5523810" cy="95238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3822300" y="188045"/>
                <a:ext cx="11047619" cy="1904762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6584205" y="612954"/>
                <a:ext cx="5523810" cy="9523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6168176" y="369847"/>
              <a:ext cx="1276190" cy="1294916"/>
              <a:chOff x="6168176" y="369847"/>
              <a:chExt cx="1276190" cy="129491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5530081" y="-208893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6168176" y="369847"/>
                <a:ext cx="1276190" cy="1294916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6312163" y="240798"/>
              <a:ext cx="6623425" cy="244172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5950123" y="21344"/>
              <a:ext cx="2598889" cy="291471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1453839" y="6669064"/>
            <a:ext cx="5076931" cy="906617"/>
          </a:xfrm>
          <a:prstGeom prst="rect">
            <a:avLst/>
          </a:prstGeom>
        </p:spPr>
      </p:pic>
      <p:pic>
        <p:nvPicPr>
          <p:cNvPr id="1012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2895600" y="2552700"/>
            <a:ext cx="12895384" cy="4190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660077" y="7571429"/>
            <a:ext cx="12965560" cy="2076190"/>
            <a:chOff x="2660077" y="7571429"/>
            <a:chExt cx="12965560" cy="20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822703" y="6597216"/>
              <a:ext cx="25931120" cy="4152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60077" y="7571429"/>
              <a:ext cx="12965560" cy="20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3256061" y="7019048"/>
            <a:ext cx="2342857" cy="1000000"/>
            <a:chOff x="3256061" y="7019048"/>
            <a:chExt cx="2342857" cy="1000000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3559742" y="7922222"/>
              <a:ext cx="1735497" cy="28571"/>
              <a:chOff x="3559742" y="7922222"/>
              <a:chExt cx="1735497" cy="285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559742" y="7922222"/>
                <a:ext cx="1735497" cy="2857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3256061" y="7019048"/>
              <a:ext cx="2342857" cy="1000000"/>
              <a:chOff x="3256061" y="7019048"/>
              <a:chExt cx="2342857" cy="10000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084633" y="6549817"/>
                <a:ext cx="4685714" cy="2000000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3256061" y="7019048"/>
                <a:ext cx="2342857" cy="100000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652933" y="6874266"/>
              <a:ext cx="3795316" cy="20304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698677" y="7727629"/>
            <a:ext cx="9947627" cy="24685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6927992" y="537339"/>
            <a:ext cx="847619" cy="887151"/>
            <a:chOff x="16927992" y="537339"/>
            <a:chExt cx="847619" cy="8871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6927992" y="537339"/>
              <a:ext cx="847619" cy="887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9138095" y="3863748"/>
            <a:ext cx="1562892" cy="1576864"/>
            <a:chOff x="9138095" y="3863748"/>
            <a:chExt cx="1562892" cy="15768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138095" y="3863748"/>
              <a:ext cx="1562892" cy="1576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459836" y="3300144"/>
            <a:ext cx="8371565" cy="2780262"/>
            <a:chOff x="459836" y="3300144"/>
            <a:chExt cx="8371565" cy="27802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59836" y="3300144"/>
              <a:ext cx="8371565" cy="27802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6168176" y="369847"/>
            <a:ext cx="5939838" cy="1295238"/>
            <a:chOff x="6168176" y="369847"/>
            <a:chExt cx="5939838" cy="1295238"/>
          </a:xfrm>
        </p:grpSpPr>
        <p:grpSp>
          <p:nvGrpSpPr>
            <p:cNvPr id="1011" name="그룹 1011"/>
            <p:cNvGrpSpPr/>
            <p:nvPr/>
          </p:nvGrpSpPr>
          <p:grpSpPr>
            <a:xfrm rot="0">
              <a:off x="6584205" y="612954"/>
              <a:ext cx="5523810" cy="952381"/>
              <a:chOff x="6584205" y="612954"/>
              <a:chExt cx="5523810" cy="95238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3822300" y="188045"/>
                <a:ext cx="11047619" cy="1904762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6584205" y="612954"/>
                <a:ext cx="5523810" cy="9523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 rot="0">
              <a:off x="6168176" y="369847"/>
              <a:ext cx="1276190" cy="1294916"/>
              <a:chOff x="6168176" y="369847"/>
              <a:chExt cx="1276190" cy="129491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5530081" y="-208893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6168176" y="369847"/>
                <a:ext cx="1276190" cy="129491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6312163" y="240798"/>
              <a:ext cx="6623425" cy="244172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5950123" y="21344"/>
              <a:ext cx="2598889" cy="291471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289846" y="5964416"/>
            <a:ext cx="5043541" cy="90661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2673439" y="6057734"/>
            <a:ext cx="5076931" cy="906617"/>
          </a:xfrm>
          <a:prstGeom prst="rect">
            <a:avLst/>
          </a:prstGeom>
        </p:spPr>
      </p:pic>
      <p:pic>
        <p:nvPicPr>
          <p:cNvPr id="1013" name="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1125200" y="3254169"/>
            <a:ext cx="6096000" cy="2919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37318" y="7194306"/>
            <a:ext cx="2737965" cy="1898404"/>
            <a:chOff x="12337318" y="7194306"/>
            <a:chExt cx="2737965" cy="1898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8336" y="6303517"/>
              <a:ext cx="5475931" cy="37968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37318" y="7194306"/>
              <a:ext cx="2737965" cy="18984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99237" y="6766183"/>
            <a:ext cx="1819048" cy="780952"/>
            <a:chOff x="12799237" y="6766183"/>
            <a:chExt cx="1819048" cy="7809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034604" y="7466189"/>
              <a:ext cx="1345098" cy="22144"/>
              <a:chOff x="13034604" y="7466189"/>
              <a:chExt cx="1345098" cy="2214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34604" y="7466189"/>
                <a:ext cx="1345098" cy="221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799237" y="6766183"/>
              <a:ext cx="1815834" cy="775051"/>
              <a:chOff x="12799237" y="6766183"/>
              <a:chExt cx="1815834" cy="7750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91320" y="6402505"/>
                <a:ext cx="3631667" cy="155010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799237" y="6766183"/>
                <a:ext cx="1815834" cy="77505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39159" y="6652529"/>
              <a:ext cx="2908807" cy="15798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31732" y="7373199"/>
            <a:ext cx="3412576" cy="23118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27993" y="537339"/>
            <a:ext cx="847619" cy="887151"/>
            <a:chOff x="16927993" y="537339"/>
            <a:chExt cx="847619" cy="8871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27993" y="537339"/>
              <a:ext cx="847619" cy="887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68176" y="369847"/>
            <a:ext cx="5939838" cy="1295238"/>
            <a:chOff x="6168176" y="369847"/>
            <a:chExt cx="5939838" cy="129523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84205" y="612954"/>
              <a:ext cx="5523810" cy="952381"/>
              <a:chOff x="6584205" y="612954"/>
              <a:chExt cx="5523810" cy="9523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822300" y="188045"/>
                <a:ext cx="11047619" cy="1904762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584205" y="612954"/>
                <a:ext cx="5523810" cy="9523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168176" y="369847"/>
              <a:ext cx="1276190" cy="1294916"/>
              <a:chOff x="6168176" y="369847"/>
              <a:chExt cx="1276190" cy="129491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530081" y="-208893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168176" y="369847"/>
                <a:ext cx="1276190" cy="129491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64725" y="240798"/>
              <a:ext cx="7097329" cy="244172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85199" y="21344"/>
              <a:ext cx="2626994" cy="2914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11181" y="7194306"/>
            <a:ext cx="2737965" cy="1898404"/>
            <a:chOff x="15211181" y="7194306"/>
            <a:chExt cx="2737965" cy="189840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42198" y="6303517"/>
              <a:ext cx="5475931" cy="379680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11181" y="7194306"/>
              <a:ext cx="2737965" cy="18984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673099" y="6766183"/>
            <a:ext cx="1819048" cy="780952"/>
            <a:chOff x="15673099" y="6766183"/>
            <a:chExt cx="1819048" cy="78095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908467" y="7466189"/>
              <a:ext cx="1345098" cy="22144"/>
              <a:chOff x="15908467" y="7466189"/>
              <a:chExt cx="1345098" cy="2214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08467" y="7466189"/>
                <a:ext cx="1345098" cy="2214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673099" y="6766183"/>
              <a:ext cx="1815834" cy="775051"/>
              <a:chOff x="15673099" y="6766183"/>
              <a:chExt cx="1815834" cy="77505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765183" y="6402505"/>
                <a:ext cx="3631667" cy="1550102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673099" y="6766183"/>
                <a:ext cx="1815834" cy="775051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09080" y="6652534"/>
              <a:ext cx="2912665" cy="157988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05542" y="7373199"/>
            <a:ext cx="3412566" cy="231180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295077" y="2465378"/>
            <a:ext cx="2419048" cy="914286"/>
            <a:chOff x="14295077" y="2465378"/>
            <a:chExt cx="2419048" cy="91428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295077" y="2465378"/>
              <a:ext cx="2419048" cy="910167"/>
              <a:chOff x="14295077" y="2465378"/>
              <a:chExt cx="2419048" cy="91016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085554" y="2059303"/>
                <a:ext cx="4838095" cy="1820333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295077" y="2465378"/>
                <a:ext cx="2419048" cy="910167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326497" y="2053472"/>
              <a:ext cx="4534457" cy="25130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92305" y="2465378"/>
            <a:ext cx="2419048" cy="914286"/>
            <a:chOff x="1892305" y="2465378"/>
            <a:chExt cx="2419048" cy="91428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892305" y="2465378"/>
              <a:ext cx="2419048" cy="910167"/>
              <a:chOff x="1892305" y="2465378"/>
              <a:chExt cx="2419048" cy="91016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82782" y="2059303"/>
                <a:ext cx="4838095" cy="1820333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892305" y="2465378"/>
                <a:ext cx="2419048" cy="910167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73262" y="2043948"/>
              <a:ext cx="4129342" cy="25416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961905" y="2465378"/>
            <a:ext cx="2419048" cy="914286"/>
            <a:chOff x="7961905" y="2465378"/>
            <a:chExt cx="2419048" cy="91428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7961905" y="2465378"/>
              <a:ext cx="2419048" cy="910167"/>
              <a:chOff x="7961905" y="2465378"/>
              <a:chExt cx="2419048" cy="91016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752381" y="2059303"/>
                <a:ext cx="4838095" cy="1820333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7961905" y="2465378"/>
                <a:ext cx="2419048" cy="910167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45787" y="2043948"/>
              <a:ext cx="4202923" cy="25321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1424" y="7194306"/>
            <a:ext cx="2737965" cy="1898404"/>
            <a:chOff x="6391424" y="7194306"/>
            <a:chExt cx="2737965" cy="189840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22441" y="6303517"/>
              <a:ext cx="5475931" cy="3796809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91424" y="7194306"/>
              <a:ext cx="2737965" cy="189840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53342" y="6766183"/>
            <a:ext cx="1819048" cy="780952"/>
            <a:chOff x="6853342" y="6766183"/>
            <a:chExt cx="1819048" cy="780952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7088710" y="7466189"/>
              <a:ext cx="1345098" cy="22144"/>
              <a:chOff x="7088710" y="7466189"/>
              <a:chExt cx="1345098" cy="22144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7088710" y="7466189"/>
                <a:ext cx="1345098" cy="2214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6853342" y="6766183"/>
              <a:ext cx="1815834" cy="775051"/>
              <a:chOff x="6853342" y="6766183"/>
              <a:chExt cx="1815834" cy="775051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5945425" y="6402505"/>
                <a:ext cx="3631667" cy="1550102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6853342" y="6766183"/>
                <a:ext cx="1815834" cy="775051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409436" y="6662055"/>
              <a:ext cx="2881998" cy="1560836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293275" y="7373199"/>
            <a:ext cx="3390147" cy="2311804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265287" y="7194306"/>
            <a:ext cx="2737965" cy="1952360"/>
            <a:chOff x="9265287" y="7194306"/>
            <a:chExt cx="2737965" cy="195236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896304" y="6278199"/>
              <a:ext cx="5475931" cy="3904720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265287" y="7194306"/>
              <a:ext cx="2737965" cy="195236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727205" y="6766183"/>
            <a:ext cx="1819048" cy="780952"/>
            <a:chOff x="9727205" y="6766183"/>
            <a:chExt cx="1819048" cy="780952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962573" y="7466189"/>
              <a:ext cx="1345098" cy="22144"/>
              <a:chOff x="9962573" y="7466189"/>
              <a:chExt cx="1345098" cy="22144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9962573" y="7466189"/>
                <a:ext cx="1345098" cy="2214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9727205" y="6766183"/>
              <a:ext cx="1815834" cy="775051"/>
              <a:chOff x="9727205" y="6766183"/>
              <a:chExt cx="1815834" cy="775051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8819288" y="6402505"/>
                <a:ext cx="3631667" cy="1550102"/>
              </a:xfrm>
              <a:prstGeom prst="rect">
                <a:avLst/>
              </a:prstGeom>
            </p:spPr>
          </p:pic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9727205" y="6766183"/>
                <a:ext cx="1815834" cy="775051"/>
              </a:xfrm>
              <a:prstGeom prst="rect">
                <a:avLst/>
              </a:prstGeom>
            </p:spPr>
          </p:pic>
        </p:grpSp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272341" y="6662055"/>
              <a:ext cx="2913388" cy="1560836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9159637" y="7373199"/>
            <a:ext cx="3412576" cy="1913214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393169" y="7189321"/>
            <a:ext cx="2737965" cy="1903390"/>
            <a:chOff x="393169" y="7189321"/>
            <a:chExt cx="2737965" cy="1903390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-975813" y="6296191"/>
              <a:ext cx="5475931" cy="3806780"/>
            </a:xfrm>
            <a:prstGeom prst="rect">
              <a:avLst/>
            </a:prstGeom>
          </p:spPr>
        </p:pic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93169" y="7189321"/>
              <a:ext cx="2737965" cy="190339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55088" y="6761197"/>
            <a:ext cx="1819048" cy="780952"/>
            <a:chOff x="855088" y="6761197"/>
            <a:chExt cx="1819048" cy="780952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090455" y="7461203"/>
              <a:ext cx="1345098" cy="22144"/>
              <a:chOff x="1090455" y="7461203"/>
              <a:chExt cx="1345098" cy="22144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090455" y="7461203"/>
                <a:ext cx="1345098" cy="2214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855088" y="6761197"/>
              <a:ext cx="1815834" cy="775051"/>
              <a:chOff x="855088" y="6761197"/>
              <a:chExt cx="1815834" cy="775051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-52829" y="6397519"/>
                <a:ext cx="3631667" cy="1550102"/>
              </a:xfrm>
              <a:prstGeom prst="rect">
                <a:avLst/>
              </a:prstGeom>
            </p:spPr>
          </p:pic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855088" y="6761197"/>
                <a:ext cx="1815834" cy="775051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93560" y="6657065"/>
              <a:ext cx="2910493" cy="1560836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297100" y="7368218"/>
            <a:ext cx="3393442" cy="2311804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3267032" y="7189321"/>
            <a:ext cx="2737965" cy="1903390"/>
            <a:chOff x="3267032" y="7189321"/>
            <a:chExt cx="2737965" cy="1903390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898049" y="6296191"/>
              <a:ext cx="5475931" cy="3806780"/>
            </a:xfrm>
            <a:prstGeom prst="rect">
              <a:avLst/>
            </a:prstGeom>
          </p:spPr>
        </p:pic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267032" y="7189321"/>
              <a:ext cx="2737965" cy="190339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72600" y="3658067"/>
            <a:ext cx="2969580" cy="2969580"/>
            <a:chOff x="172600" y="3658067"/>
            <a:chExt cx="2969580" cy="2969580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72600" y="3658067"/>
              <a:ext cx="2969580" cy="296958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3293495" y="3706405"/>
            <a:ext cx="2747942" cy="2916860"/>
            <a:chOff x="3293495" y="3706405"/>
            <a:chExt cx="2747942" cy="2916860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293495" y="3706405"/>
              <a:ext cx="2747942" cy="291686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136586" y="3824911"/>
            <a:ext cx="2958034" cy="2862614"/>
            <a:chOff x="12136586" y="3824911"/>
            <a:chExt cx="2958034" cy="2862614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136586" y="3824911"/>
              <a:ext cx="2958034" cy="286261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5187415" y="3794455"/>
            <a:ext cx="2982324" cy="2847322"/>
            <a:chOff x="15187415" y="3794455"/>
            <a:chExt cx="2982324" cy="2847322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187415" y="3794455"/>
              <a:ext cx="2982324" cy="284732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6159577" y="3731298"/>
            <a:ext cx="3105710" cy="2859659"/>
            <a:chOff x="6159577" y="3731298"/>
            <a:chExt cx="3105710" cy="2859659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159577" y="3731298"/>
              <a:ext cx="3105710" cy="2859659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9304762" y="3842019"/>
            <a:ext cx="2774681" cy="2674031"/>
            <a:chOff x="9304762" y="3842019"/>
            <a:chExt cx="2774681" cy="2674031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304762" y="3842019"/>
              <a:ext cx="2774681" cy="2674031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3728950" y="6761197"/>
            <a:ext cx="1819048" cy="780952"/>
            <a:chOff x="3728950" y="6761197"/>
            <a:chExt cx="1819048" cy="780952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3964318" y="7461203"/>
              <a:ext cx="1345098" cy="22144"/>
              <a:chOff x="3964318" y="7461203"/>
              <a:chExt cx="1345098" cy="22144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3964318" y="7461203"/>
                <a:ext cx="1345098" cy="22144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3728950" y="6761197"/>
              <a:ext cx="1815834" cy="775051"/>
              <a:chOff x="3728950" y="6761197"/>
              <a:chExt cx="1815834" cy="775051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2821034" y="6397519"/>
                <a:ext cx="3631667" cy="1550102"/>
              </a:xfrm>
              <a:prstGeom prst="rect">
                <a:avLst/>
              </a:prstGeom>
            </p:spPr>
          </p:pic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3728950" y="6761197"/>
                <a:ext cx="1815834" cy="775051"/>
              </a:xfrm>
              <a:prstGeom prst="rect">
                <a:avLst/>
              </a:prstGeom>
            </p:spPr>
          </p:pic>
        </p:grpSp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274065" y="6657074"/>
              <a:ext cx="2913388" cy="1560836"/>
            </a:xfrm>
            <a:prstGeom prst="rect">
              <a:avLst/>
            </a:prstGeom>
          </p:spPr>
        </p:pic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2885123" y="7368218"/>
            <a:ext cx="3892595" cy="23118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7479" y="3181329"/>
            <a:ext cx="2145126" cy="35315"/>
            <a:chOff x="2827479" y="3181329"/>
            <a:chExt cx="2145126" cy="353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7479" y="3181329"/>
              <a:ext cx="2145126" cy="353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2121" y="2064978"/>
            <a:ext cx="5007887" cy="1236030"/>
            <a:chOff x="2452121" y="2064978"/>
            <a:chExt cx="5007887" cy="12360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822" y="1484995"/>
              <a:ext cx="10015774" cy="247206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2121" y="2064978"/>
              <a:ext cx="5007887" cy="123603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0203" y="1918983"/>
            <a:ext cx="6342001" cy="24578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27993" y="537339"/>
            <a:ext cx="847619" cy="887151"/>
            <a:chOff x="16927993" y="537339"/>
            <a:chExt cx="847619" cy="8871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27993" y="537339"/>
              <a:ext cx="847619" cy="8871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68176" y="369847"/>
            <a:ext cx="5939838" cy="1295238"/>
            <a:chOff x="6168176" y="369847"/>
            <a:chExt cx="5939838" cy="12952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584205" y="612954"/>
              <a:ext cx="5523810" cy="952381"/>
              <a:chOff x="6584205" y="612954"/>
              <a:chExt cx="5523810" cy="95238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22300" y="188045"/>
                <a:ext cx="11047619" cy="1904762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84205" y="612954"/>
                <a:ext cx="5523810" cy="95238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168176" y="369847"/>
              <a:ext cx="1276190" cy="1294916"/>
              <a:chOff x="6168176" y="369847"/>
              <a:chExt cx="1276190" cy="129491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30081" y="-208893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68176" y="369847"/>
                <a:ext cx="1276190" cy="129491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75439" y="240798"/>
              <a:ext cx="7103472" cy="244172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85199" y="21344"/>
              <a:ext cx="2626994" cy="29147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86438" y="2064978"/>
            <a:ext cx="5007887" cy="1236030"/>
            <a:chOff x="11086438" y="2064978"/>
            <a:chExt cx="5007887" cy="12360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2495" y="1484995"/>
              <a:ext cx="10015774" cy="247206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86438" y="2064978"/>
              <a:ext cx="5007887" cy="12360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96177" y="3301008"/>
            <a:ext cx="2006903" cy="2277370"/>
            <a:chOff x="15696177" y="3301008"/>
            <a:chExt cx="2006903" cy="22773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96177" y="3301008"/>
              <a:ext cx="2006903" cy="22773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17944" y="3737967"/>
            <a:ext cx="5310739" cy="5533411"/>
            <a:chOff x="9917944" y="3737967"/>
            <a:chExt cx="5310739" cy="55334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17944" y="3737967"/>
              <a:ext cx="5310739" cy="55334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34703" y="3821322"/>
            <a:ext cx="4954576" cy="4360392"/>
            <a:chOff x="4634703" y="3821322"/>
            <a:chExt cx="4954576" cy="436039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34703" y="3821322"/>
              <a:ext cx="4954576" cy="43603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13707" y="5828178"/>
            <a:ext cx="2161533" cy="4009185"/>
            <a:chOff x="15613707" y="5828178"/>
            <a:chExt cx="2161533" cy="400918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13707" y="5828178"/>
              <a:ext cx="2161533" cy="40091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7765" y="4501070"/>
            <a:ext cx="4204757" cy="3153568"/>
            <a:chOff x="327765" y="4501070"/>
            <a:chExt cx="4204757" cy="315356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7765" y="4501070"/>
              <a:ext cx="4204757" cy="315356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61832" y="1918983"/>
            <a:ext cx="7558658" cy="245786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74117" y="8043804"/>
            <a:ext cx="7497735" cy="26939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27" y="5183887"/>
            <a:ext cx="10731784" cy="1545791"/>
            <a:chOff x="989627" y="5183887"/>
            <a:chExt cx="10731784" cy="1545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376265" y="4458554"/>
              <a:ext cx="21463569" cy="30915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9627" y="5183887"/>
              <a:ext cx="10731784" cy="15457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5883" y="5189655"/>
            <a:ext cx="10579431" cy="25970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27993" y="537339"/>
            <a:ext cx="847619" cy="887151"/>
            <a:chOff x="16927993" y="537339"/>
            <a:chExt cx="847619" cy="8871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27993" y="537339"/>
              <a:ext cx="847619" cy="8871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4216" y="4832552"/>
            <a:ext cx="3830999" cy="702671"/>
            <a:chOff x="1444216" y="4832552"/>
            <a:chExt cx="3830999" cy="7026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71283" y="4519053"/>
              <a:ext cx="7661997" cy="140534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4216" y="4832552"/>
              <a:ext cx="3830999" cy="7026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68176" y="369847"/>
            <a:ext cx="5939838" cy="1295238"/>
            <a:chOff x="6168176" y="369847"/>
            <a:chExt cx="5939838" cy="12952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584205" y="612954"/>
              <a:ext cx="5523810" cy="952381"/>
              <a:chOff x="6584205" y="612954"/>
              <a:chExt cx="5523810" cy="9523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22300" y="188045"/>
                <a:ext cx="11047619" cy="1904762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84205" y="612954"/>
                <a:ext cx="5523810" cy="95238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168176" y="369847"/>
              <a:ext cx="1276190" cy="1294916"/>
              <a:chOff x="6168176" y="369847"/>
              <a:chExt cx="1276190" cy="129491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530081" y="-208893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68176" y="369847"/>
                <a:ext cx="1276190" cy="129491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68182" y="233427"/>
              <a:ext cx="6861357" cy="246723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77075" y="35944"/>
              <a:ext cx="2632317" cy="296615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5103" y="4342379"/>
            <a:ext cx="4518503" cy="23741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5550" y="2935365"/>
            <a:ext cx="10675861" cy="1590643"/>
            <a:chOff x="1045550" y="2935365"/>
            <a:chExt cx="10675861" cy="15906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4292380" y="2188986"/>
              <a:ext cx="21351722" cy="318128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5550" y="2935365"/>
              <a:ext cx="10675861" cy="15906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0819" y="3144552"/>
            <a:ext cx="4098828" cy="22413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00139" y="2584029"/>
            <a:ext cx="3830999" cy="702671"/>
            <a:chOff x="1500139" y="2584029"/>
            <a:chExt cx="3830999" cy="7026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415360" y="2270530"/>
              <a:ext cx="7661997" cy="140534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00139" y="2584029"/>
              <a:ext cx="3830999" cy="70267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72442" y="2098542"/>
            <a:ext cx="4118712" cy="23600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89627" y="7476618"/>
            <a:ext cx="10731784" cy="1545791"/>
            <a:chOff x="989627" y="7476618"/>
            <a:chExt cx="10731784" cy="154579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4376265" y="6751285"/>
              <a:ext cx="21463569" cy="3091582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9627" y="7476618"/>
              <a:ext cx="10731784" cy="154579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02790" y="7657496"/>
            <a:ext cx="8894650" cy="205048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44216" y="7125283"/>
            <a:ext cx="3830999" cy="702671"/>
            <a:chOff x="1444216" y="7125283"/>
            <a:chExt cx="3830999" cy="7026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471283" y="6811783"/>
              <a:ext cx="7661997" cy="140534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44216" y="7125283"/>
              <a:ext cx="3830999" cy="7026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98044" y="495356"/>
            <a:ext cx="13481315" cy="10155924"/>
            <a:chOff x="7798044" y="495356"/>
            <a:chExt cx="13481315" cy="1015592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98044" y="495356"/>
              <a:ext cx="13481315" cy="101559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37053" y="2545202"/>
            <a:ext cx="3471429" cy="6171429"/>
            <a:chOff x="12737053" y="2545202"/>
            <a:chExt cx="3471429" cy="617142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737053" y="2545202"/>
              <a:ext cx="3471429" cy="617142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06715" y="6675640"/>
            <a:ext cx="4083519" cy="22963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36355" y="564796"/>
            <a:ext cx="13010565" cy="9801292"/>
            <a:chOff x="-2936355" y="564796"/>
            <a:chExt cx="13010565" cy="98012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36355" y="564796"/>
              <a:ext cx="13010565" cy="9801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37575" y="484422"/>
            <a:ext cx="13010565" cy="9801292"/>
            <a:chOff x="2637575" y="484422"/>
            <a:chExt cx="13010565" cy="98012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7575" y="484422"/>
              <a:ext cx="13010565" cy="98012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18238" y="545748"/>
            <a:ext cx="13010565" cy="9801292"/>
            <a:chOff x="8518238" y="545748"/>
            <a:chExt cx="13010565" cy="98012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8238" y="545748"/>
              <a:ext cx="13010565" cy="9801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9836" y="545748"/>
            <a:ext cx="657143" cy="870334"/>
            <a:chOff x="459836" y="545748"/>
            <a:chExt cx="657143" cy="8703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265" y="145966"/>
              <a:ext cx="1314286" cy="174066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836" y="545748"/>
              <a:ext cx="657143" cy="8703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27993" y="537339"/>
            <a:ext cx="847619" cy="887151"/>
            <a:chOff x="16927993" y="537339"/>
            <a:chExt cx="847619" cy="8871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04184" y="139405"/>
              <a:ext cx="1695238" cy="177430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27993" y="537339"/>
              <a:ext cx="847619" cy="8871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62494" y="2401634"/>
            <a:ext cx="3518724" cy="6589794"/>
            <a:chOff x="1762494" y="2401634"/>
            <a:chExt cx="3518724" cy="65897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2494" y="2401634"/>
              <a:ext cx="3518724" cy="65897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37305" y="2335801"/>
            <a:ext cx="3373009" cy="6721460"/>
            <a:chOff x="7437305" y="2335801"/>
            <a:chExt cx="3373009" cy="67214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7305" y="2335801"/>
              <a:ext cx="3373009" cy="67214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41909" y="2469838"/>
            <a:ext cx="3308052" cy="6592020"/>
            <a:chOff x="13341909" y="2469838"/>
            <a:chExt cx="3308052" cy="65920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41909" y="2469838"/>
              <a:ext cx="3308052" cy="65920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68176" y="369847"/>
            <a:ext cx="5939838" cy="1295238"/>
            <a:chOff x="6168176" y="369847"/>
            <a:chExt cx="5939838" cy="129523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584205" y="612954"/>
              <a:ext cx="5523810" cy="952381"/>
              <a:chOff x="6584205" y="612954"/>
              <a:chExt cx="5523810" cy="9523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22300" y="188045"/>
                <a:ext cx="11047619" cy="1904762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584205" y="612954"/>
                <a:ext cx="5523810" cy="9523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168176" y="369847"/>
              <a:ext cx="1276190" cy="1294916"/>
              <a:chOff x="6168176" y="369847"/>
              <a:chExt cx="1276190" cy="129491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530081" y="-208893"/>
                <a:ext cx="2552381" cy="2589831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168176" y="369847"/>
                <a:ext cx="1276190" cy="1294916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56211" y="240798"/>
              <a:ext cx="6884501" cy="244172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77075" y="35944"/>
              <a:ext cx="2632317" cy="296615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3112" y="8783503"/>
            <a:ext cx="3890503" cy="23186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87455" y="8739547"/>
            <a:ext cx="4846008" cy="231863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63027" y="8783503"/>
            <a:ext cx="5518722" cy="23186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2023-11-24T17:26:14.000</dcterms:created>
  <dc:creator>officegen</dc:creator>
  <cp:lastModifiedBy>ysdoh</cp:lastModifiedBy>
  <dcterms:modified xsi:type="dcterms:W3CDTF">2023-11-24T08:31:23.184</dcterms:modified>
  <cp:revision>3</cp:revision>
  <cp:version/>
</cp:coreProperties>
</file>